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7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4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34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5111" y="398883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5" name="矩形 4"/>
          <p:cNvSpPr/>
          <p:nvPr/>
        </p:nvSpPr>
        <p:spPr>
          <a:xfrm>
            <a:off x="765111" y="912067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5111" y="1425251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03037" y="412879"/>
            <a:ext cx="1362269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3303037" y="92606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</a:rPr>
              <a:t>rice = 0.0;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03037" y="143924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716834" y="2244398"/>
            <a:ext cx="4105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649895" y="2244398"/>
            <a:ext cx="5784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9085" y="2244398"/>
            <a:ext cx="3373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Book       </a:t>
            </a:r>
            <a:r>
              <a:rPr lang="en-US" altLang="zh-CN" dirty="0" err="1"/>
              <a:t>bk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smtClean="0"/>
              <a:t>=      </a:t>
            </a:r>
            <a:r>
              <a:rPr lang="en-US" altLang="zh-CN" b="1" smtClean="0"/>
              <a:t>new     </a:t>
            </a:r>
            <a:r>
              <a:rPr lang="en-US" altLang="zh-CN" b="1" dirty="0"/>
              <a:t>Book();</a:t>
            </a:r>
            <a:endParaRPr lang="zh-CN" altLang="en-US" dirty="0"/>
          </a:p>
        </p:txBody>
      </p:sp>
      <p:cxnSp>
        <p:nvCxnSpPr>
          <p:cNvPr id="16" name="曲线连接符 15"/>
          <p:cNvCxnSpPr>
            <a:stCxn id="13" idx="0"/>
            <a:endCxn id="5" idx="1"/>
          </p:cNvCxnSpPr>
          <p:nvPr/>
        </p:nvCxnSpPr>
        <p:spPr>
          <a:xfrm rot="16200000" flipV="1">
            <a:off x="805740" y="1128031"/>
            <a:ext cx="1075739" cy="1156996"/>
          </a:xfrm>
          <a:prstGeom prst="curvedConnector4">
            <a:avLst>
              <a:gd name="adj1" fmla="val 8584"/>
              <a:gd name="adj2" fmla="val 133468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3"/>
            <a:endCxn id="8" idx="1"/>
          </p:cNvCxnSpPr>
          <p:nvPr/>
        </p:nvCxnSpPr>
        <p:spPr>
          <a:xfrm>
            <a:off x="2127380" y="1168659"/>
            <a:ext cx="1175657" cy="13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418267" y="727401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11207" y="997989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35283" y="398883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9" name="矩形 28"/>
          <p:cNvSpPr/>
          <p:nvPr/>
        </p:nvSpPr>
        <p:spPr>
          <a:xfrm>
            <a:off x="7035283" y="912067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035283" y="1425251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573209" y="412879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9573209" y="926063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</a:rPr>
              <a:t>基础入门</a:t>
            </a:r>
            <a:r>
              <a:rPr lang="en-US" altLang="zh-CN" sz="1400" dirty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29" idx="3"/>
            <a:endCxn id="32" idx="1"/>
          </p:cNvCxnSpPr>
          <p:nvPr/>
        </p:nvCxnSpPr>
        <p:spPr>
          <a:xfrm>
            <a:off x="8397552" y="1168659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688439" y="727401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9573209" y="1520890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73642" y="2439182"/>
            <a:ext cx="26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bk.title</a:t>
            </a:r>
            <a:r>
              <a:rPr lang="en-US" altLang="zh-CN" dirty="0"/>
              <a:t> = "Java</a:t>
            </a:r>
            <a:r>
              <a:rPr lang="zh-CN" altLang="en-US" dirty="0"/>
              <a:t>基础入门</a:t>
            </a:r>
            <a:r>
              <a:rPr lang="en-US" altLang="zh-CN" dirty="0"/>
              <a:t>";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49085" y="3608614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3" name="矩形 42"/>
          <p:cNvSpPr/>
          <p:nvPr/>
        </p:nvSpPr>
        <p:spPr>
          <a:xfrm>
            <a:off x="849085" y="4121798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49085" y="4634982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387011" y="3622610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6" name="矩形 45"/>
          <p:cNvSpPr/>
          <p:nvPr/>
        </p:nvSpPr>
        <p:spPr>
          <a:xfrm>
            <a:off x="3387011" y="4135794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</a:rPr>
              <a:t>基础入门</a:t>
            </a:r>
            <a:r>
              <a:rPr lang="en-US" altLang="zh-CN" sz="1400" dirty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89.9;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3" idx="3"/>
            <a:endCxn id="46" idx="1"/>
          </p:cNvCxnSpPr>
          <p:nvPr/>
        </p:nvCxnSpPr>
        <p:spPr>
          <a:xfrm>
            <a:off x="2211354" y="4378390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502241" y="3937132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387011" y="4730621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87444" y="5648913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bk.price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89.9;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55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7161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35087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135087" y="925677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1959430" y="1168272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35087" y="1520891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7160" y="193804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512808" y="2525877"/>
            <a:ext cx="2068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stra</a:t>
            </a:r>
            <a:r>
              <a:rPr lang="en-US" altLang="zh-CN" dirty="0"/>
              <a:t> = "hello";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081937" y="42376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2" name="矩形 21"/>
          <p:cNvSpPr/>
          <p:nvPr/>
        </p:nvSpPr>
        <p:spPr>
          <a:xfrm>
            <a:off x="7081937" y="93695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81937" y="145013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strb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619863" y="43776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9619863" y="950949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2" idx="3"/>
            <a:endCxn id="25" idx="1"/>
          </p:cNvCxnSpPr>
          <p:nvPr/>
        </p:nvCxnSpPr>
        <p:spPr>
          <a:xfrm>
            <a:off x="8444206" y="1193544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619863" y="1546163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81936" y="1963320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461482" y="2541819"/>
            <a:ext cx="3277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strb</a:t>
            </a:r>
            <a:r>
              <a:rPr lang="en-US" altLang="zh-CN" dirty="0"/>
              <a:t> = </a:t>
            </a:r>
            <a:r>
              <a:rPr lang="en-US" altLang="zh-CN" b="1" dirty="0"/>
              <a:t>new String("hello");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660893" y="6118162"/>
            <a:ext cx="1772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strc</a:t>
            </a:r>
            <a:r>
              <a:rPr lang="en-US" altLang="zh-CN" dirty="0"/>
              <a:t> = </a:t>
            </a:r>
            <a:r>
              <a:rPr lang="en-US" altLang="zh-CN" dirty="0" err="1"/>
              <a:t>strb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97162" y="3904087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2" name="矩形 31"/>
          <p:cNvSpPr/>
          <p:nvPr/>
        </p:nvSpPr>
        <p:spPr>
          <a:xfrm>
            <a:off x="597162" y="4417271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7162" y="4930455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strb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135088" y="3918083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3135088" y="4431268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2" idx="3"/>
            <a:endCxn id="35" idx="1"/>
          </p:cNvCxnSpPr>
          <p:nvPr/>
        </p:nvCxnSpPr>
        <p:spPr>
          <a:xfrm>
            <a:off x="1959431" y="4673863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135088" y="5026482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7161" y="5443639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strc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23" idx="3"/>
            <a:endCxn id="27" idx="1"/>
          </p:cNvCxnSpPr>
          <p:nvPr/>
        </p:nvCxnSpPr>
        <p:spPr>
          <a:xfrm>
            <a:off x="8444206" y="1706728"/>
            <a:ext cx="1175657" cy="1370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3"/>
            <a:endCxn id="37" idx="1"/>
          </p:cNvCxnSpPr>
          <p:nvPr/>
        </p:nvCxnSpPr>
        <p:spPr>
          <a:xfrm flipV="1">
            <a:off x="1959430" y="5324089"/>
            <a:ext cx="1175658" cy="3761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3" idx="3"/>
            <a:endCxn id="37" idx="1"/>
          </p:cNvCxnSpPr>
          <p:nvPr/>
        </p:nvCxnSpPr>
        <p:spPr>
          <a:xfrm>
            <a:off x="1959431" y="5187047"/>
            <a:ext cx="1175657" cy="1370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62465" y="454420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0x0010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262464" y="514282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7161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35087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135087" y="925677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1959430" y="1168272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135087" y="1520891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7160" y="193804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12808" y="2525877"/>
            <a:ext cx="2068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stra</a:t>
            </a:r>
            <a:r>
              <a:rPr lang="en-US" altLang="zh-CN" dirty="0"/>
              <a:t> = "hello";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932647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932647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32647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strb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70573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9470573" y="925677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2" idx="3"/>
            <a:endCxn id="15" idx="1"/>
          </p:cNvCxnSpPr>
          <p:nvPr/>
        </p:nvCxnSpPr>
        <p:spPr>
          <a:xfrm>
            <a:off x="8294916" y="1168272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470573" y="1520891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32646" y="193804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848294" y="2525877"/>
            <a:ext cx="2084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 smtClean="0"/>
              <a:t>strb</a:t>
            </a:r>
            <a:r>
              <a:rPr lang="en-US" altLang="zh-CN" dirty="0" smtClean="0"/>
              <a:t> </a:t>
            </a:r>
            <a:r>
              <a:rPr lang="en-US" altLang="zh-CN" dirty="0"/>
              <a:t>= "hello";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3" idx="3"/>
            <a:endCxn id="15" idx="1"/>
          </p:cNvCxnSpPr>
          <p:nvPr/>
        </p:nvCxnSpPr>
        <p:spPr>
          <a:xfrm flipV="1">
            <a:off x="8294916" y="1223284"/>
            <a:ext cx="1175657" cy="4581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97162" y="3738861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4" name="矩形 23"/>
          <p:cNvSpPr/>
          <p:nvPr/>
        </p:nvSpPr>
        <p:spPr>
          <a:xfrm>
            <a:off x="597162" y="4252045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7162" y="4765229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strb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135088" y="3752857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3135088" y="4266042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24" idx="3"/>
            <a:endCxn id="27" idx="1"/>
          </p:cNvCxnSpPr>
          <p:nvPr/>
        </p:nvCxnSpPr>
        <p:spPr>
          <a:xfrm>
            <a:off x="1959431" y="4508637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135088" y="4861256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7161" y="527841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strc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512809" y="5866242"/>
            <a:ext cx="2057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 smtClean="0"/>
              <a:t>strc</a:t>
            </a:r>
            <a:r>
              <a:rPr lang="en-US" altLang="zh-CN" dirty="0" smtClean="0"/>
              <a:t> </a:t>
            </a:r>
            <a:r>
              <a:rPr lang="en-US" altLang="zh-CN" dirty="0"/>
              <a:t>= "hello";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5" idx="3"/>
            <a:endCxn id="27" idx="1"/>
          </p:cNvCxnSpPr>
          <p:nvPr/>
        </p:nvCxnSpPr>
        <p:spPr>
          <a:xfrm flipV="1">
            <a:off x="1959431" y="4563649"/>
            <a:ext cx="1175657" cy="4581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3"/>
            <a:endCxn id="27" idx="1"/>
          </p:cNvCxnSpPr>
          <p:nvPr/>
        </p:nvCxnSpPr>
        <p:spPr>
          <a:xfrm flipV="1">
            <a:off x="1959430" y="4563649"/>
            <a:ext cx="1175658" cy="9713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932648" y="3281642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7" name="矩形 36"/>
          <p:cNvSpPr/>
          <p:nvPr/>
        </p:nvSpPr>
        <p:spPr>
          <a:xfrm>
            <a:off x="6932648" y="3794826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932648" y="4308010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strb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9470574" y="3752857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9470574" y="4266042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7" idx="3"/>
            <a:endCxn id="40" idx="1"/>
          </p:cNvCxnSpPr>
          <p:nvPr/>
        </p:nvCxnSpPr>
        <p:spPr>
          <a:xfrm>
            <a:off x="8294917" y="4051418"/>
            <a:ext cx="1175657" cy="5122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9470574" y="4861256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"world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932647" y="482119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strc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848295" y="5866242"/>
            <a:ext cx="2159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 smtClean="0"/>
              <a:t>strd</a:t>
            </a:r>
            <a:r>
              <a:rPr lang="en-US" altLang="zh-CN" dirty="0" smtClean="0"/>
              <a:t> </a:t>
            </a:r>
            <a:r>
              <a:rPr lang="en-US" altLang="zh-CN" dirty="0"/>
              <a:t>= "world</a:t>
            </a:r>
            <a:r>
              <a:rPr lang="en-US" altLang="zh-CN" dirty="0" smtClean="0"/>
              <a:t>";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38" idx="3"/>
            <a:endCxn id="40" idx="1"/>
          </p:cNvCxnSpPr>
          <p:nvPr/>
        </p:nvCxnSpPr>
        <p:spPr>
          <a:xfrm flipV="1">
            <a:off x="8294917" y="4563649"/>
            <a:ext cx="1175657" cy="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3" idx="3"/>
            <a:endCxn id="40" idx="1"/>
          </p:cNvCxnSpPr>
          <p:nvPr/>
        </p:nvCxnSpPr>
        <p:spPr>
          <a:xfrm flipV="1">
            <a:off x="8294916" y="4563649"/>
            <a:ext cx="1175658" cy="5141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932648" y="533437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strd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48" idx="3"/>
            <a:endCxn id="42" idx="1"/>
          </p:cNvCxnSpPr>
          <p:nvPr/>
        </p:nvCxnSpPr>
        <p:spPr>
          <a:xfrm flipV="1">
            <a:off x="8294917" y="5158863"/>
            <a:ext cx="1175657" cy="4321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51112" y="1772814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3051112" y="2285998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51112" y="2799182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89038" y="1786810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589038" y="2299995"/>
            <a:ext cx="1931436" cy="595214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21" idx="1"/>
          </p:cNvCxnSpPr>
          <p:nvPr/>
        </p:nvCxnSpPr>
        <p:spPr>
          <a:xfrm>
            <a:off x="4413381" y="2542590"/>
            <a:ext cx="1175657" cy="65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51111" y="331236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98674" y="4450669"/>
            <a:ext cx="863349" cy="3386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19164" y="4471679"/>
            <a:ext cx="863349" cy="3386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51112" y="4440969"/>
            <a:ext cx="4800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String      </a:t>
            </a:r>
            <a:r>
              <a:rPr lang="en-US" altLang="zh-CN" dirty="0" err="1"/>
              <a:t>stra</a:t>
            </a:r>
            <a:r>
              <a:rPr lang="en-US" altLang="zh-CN" dirty="0"/>
              <a:t> </a:t>
            </a:r>
            <a:r>
              <a:rPr lang="en-US" altLang="zh-CN" dirty="0" smtClean="0"/>
              <a:t>     =      new      String(     "hello“     );</a:t>
            </a:r>
            <a:endParaRPr lang="zh-CN" altLang="en-US" dirty="0"/>
          </a:p>
        </p:txBody>
      </p:sp>
      <p:cxnSp>
        <p:nvCxnSpPr>
          <p:cNvPr id="14" name="曲线连接符 13"/>
          <p:cNvCxnSpPr>
            <a:stCxn id="11" idx="0"/>
            <a:endCxn id="6" idx="3"/>
          </p:cNvCxnSpPr>
          <p:nvPr/>
        </p:nvCxnSpPr>
        <p:spPr>
          <a:xfrm rot="5400000" flipH="1" flipV="1">
            <a:off x="6348878" y="3279074"/>
            <a:ext cx="1853067" cy="490125"/>
          </a:xfrm>
          <a:prstGeom prst="curvedConnector4">
            <a:avLst>
              <a:gd name="adj1" fmla="val 37942"/>
              <a:gd name="adj2" fmla="val 283709"/>
            </a:avLst>
          </a:prstGeom>
          <a:ln>
            <a:solidFill>
              <a:schemeClr val="dk1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589038" y="2895209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曲线连接符 22"/>
          <p:cNvCxnSpPr>
            <a:stCxn id="12" idx="0"/>
            <a:endCxn id="21" idx="2"/>
          </p:cNvCxnSpPr>
          <p:nvPr/>
        </p:nvCxnSpPr>
        <p:spPr>
          <a:xfrm rot="5400000" flipH="1" flipV="1">
            <a:off x="5462169" y="3379093"/>
            <a:ext cx="981256" cy="1203917"/>
          </a:xfrm>
          <a:prstGeom prst="curvedConnector3">
            <a:avLst>
              <a:gd name="adj1" fmla="val 50000"/>
            </a:avLst>
          </a:prstGeom>
          <a:ln>
            <a:solidFill>
              <a:schemeClr val="dk1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51978" y="23579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垃圾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3508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13508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1959430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13508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716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54518" y="1966040"/>
            <a:ext cx="1985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</a:t>
            </a:r>
            <a:r>
              <a:rPr lang="en-US" altLang="zh-CN" dirty="0"/>
              <a:t> = "Hello";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718042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0" name="矩形 19"/>
          <p:cNvSpPr/>
          <p:nvPr/>
        </p:nvSpPr>
        <p:spPr>
          <a:xfrm>
            <a:off x="6718042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55968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9255968" y="802433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0" idx="3"/>
            <a:endCxn id="22" idx="1"/>
          </p:cNvCxnSpPr>
          <p:nvPr/>
        </p:nvCxnSpPr>
        <p:spPr>
          <a:xfrm>
            <a:off x="8080311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55968" y="1223284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"World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18041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75399" y="2335372"/>
            <a:ext cx="1936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err="1"/>
              <a:t>str</a:t>
            </a:r>
            <a:r>
              <a:rPr lang="en-US" altLang="zh-CN" dirty="0"/>
              <a:t> + "World";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255968" y="1644135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"HelloWorld"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禁止符 27"/>
          <p:cNvSpPr/>
          <p:nvPr/>
        </p:nvSpPr>
        <p:spPr>
          <a:xfrm>
            <a:off x="8553547" y="898266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20" idx="3"/>
            <a:endCxn id="27" idx="1"/>
          </p:cNvCxnSpPr>
          <p:nvPr/>
        </p:nvCxnSpPr>
        <p:spPr>
          <a:xfrm>
            <a:off x="8080311" y="1012859"/>
            <a:ext cx="1175657" cy="841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97161" y="3636218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3" name="矩形 32"/>
          <p:cNvSpPr/>
          <p:nvPr/>
        </p:nvSpPr>
        <p:spPr>
          <a:xfrm>
            <a:off x="597161" y="4040155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135087" y="3650214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3135087" y="4040155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3" idx="3"/>
            <a:endCxn id="35" idx="1"/>
          </p:cNvCxnSpPr>
          <p:nvPr/>
        </p:nvCxnSpPr>
        <p:spPr>
          <a:xfrm>
            <a:off x="1959430" y="4250581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135087" y="4461006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"World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7160" y="4461006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750460" y="5942426"/>
            <a:ext cx="1089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str</a:t>
            </a:r>
            <a:r>
              <a:rPr lang="en-US" altLang="zh-CN" dirty="0"/>
              <a:t> += "!";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135087" y="4881857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"HelloWorld"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禁止符 40"/>
          <p:cNvSpPr/>
          <p:nvPr/>
        </p:nvSpPr>
        <p:spPr>
          <a:xfrm>
            <a:off x="2432666" y="4135988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33" idx="3"/>
            <a:endCxn id="40" idx="1"/>
          </p:cNvCxnSpPr>
          <p:nvPr/>
        </p:nvCxnSpPr>
        <p:spPr>
          <a:xfrm>
            <a:off x="1959430" y="4250581"/>
            <a:ext cx="1175657" cy="841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135087" y="5302708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</a:t>
            </a:r>
            <a:r>
              <a:rPr lang="en-US" altLang="zh-CN" dirty="0" smtClean="0"/>
              <a:t>!"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135087" y="5706241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"HelloWorld!"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33" idx="3"/>
            <a:endCxn id="46" idx="1"/>
          </p:cNvCxnSpPr>
          <p:nvPr/>
        </p:nvCxnSpPr>
        <p:spPr>
          <a:xfrm>
            <a:off x="1959430" y="4250581"/>
            <a:ext cx="1175657" cy="16660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禁止符 49"/>
          <p:cNvSpPr/>
          <p:nvPr/>
        </p:nvSpPr>
        <p:spPr>
          <a:xfrm>
            <a:off x="2451327" y="4564221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508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13508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num</a:t>
            </a:r>
            <a:r>
              <a:rPr lang="en-US" altLang="zh-CN" dirty="0" smtClean="0"/>
              <a:t> = 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>
            <a:off x="1959430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13508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716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82351" y="1898007"/>
            <a:ext cx="338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Message </a:t>
            </a:r>
            <a:r>
              <a:rPr lang="en-US" altLang="zh-CN" dirty="0" err="1"/>
              <a:t>msg</a:t>
            </a:r>
            <a:r>
              <a:rPr lang="en-US" altLang="zh-CN" dirty="0"/>
              <a:t> = new Message(30);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11348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1" name="矩形 10"/>
          <p:cNvSpPr/>
          <p:nvPr/>
        </p:nvSpPr>
        <p:spPr>
          <a:xfrm>
            <a:off x="6811348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49274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9349274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num</a:t>
            </a:r>
            <a:r>
              <a:rPr lang="en-US" altLang="zh-CN" dirty="0" smtClean="0"/>
              <a:t> = 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1" idx="3"/>
            <a:endCxn id="13" idx="1"/>
          </p:cNvCxnSpPr>
          <p:nvPr/>
        </p:nvCxnSpPr>
        <p:spPr>
          <a:xfrm>
            <a:off x="8173617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349274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11347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95411" y="173861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fun(</a:t>
            </a:r>
            <a:r>
              <a:rPr lang="en-US" altLang="zh-CN" dirty="0" err="1"/>
              <a:t>msg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195411" y="2070623"/>
            <a:ext cx="3637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public static void fun(Message temp)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97159" y="3586358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0" name="矩形 19"/>
          <p:cNvSpPr/>
          <p:nvPr/>
        </p:nvSpPr>
        <p:spPr>
          <a:xfrm>
            <a:off x="597159" y="3990295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5085" y="3600354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3135085" y="3990295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num</a:t>
            </a:r>
            <a:r>
              <a:rPr lang="en-US" altLang="zh-CN" dirty="0" smtClean="0"/>
              <a:t> = 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0" idx="3"/>
            <a:endCxn id="22" idx="1"/>
          </p:cNvCxnSpPr>
          <p:nvPr/>
        </p:nvCxnSpPr>
        <p:spPr>
          <a:xfrm>
            <a:off x="1959428" y="4200721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135085" y="4411146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7158" y="4411146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32651" y="5250415"/>
            <a:ext cx="20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temp.setNum</a:t>
            </a:r>
            <a:r>
              <a:rPr lang="en-US" altLang="zh-CN" dirty="0"/>
              <a:t>(100);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16" idx="3"/>
            <a:endCxn id="13" idx="1"/>
          </p:cNvCxnSpPr>
          <p:nvPr/>
        </p:nvCxnSpPr>
        <p:spPr>
          <a:xfrm flipV="1">
            <a:off x="8173616" y="1012859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1959430" y="4200721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811348" y="3565462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2" name="矩形 31"/>
          <p:cNvSpPr/>
          <p:nvPr/>
        </p:nvSpPr>
        <p:spPr>
          <a:xfrm>
            <a:off x="6811348" y="3969399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349274" y="3579458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9349274" y="3969399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num</a:t>
            </a:r>
            <a:r>
              <a:rPr lang="en-US" altLang="zh-CN" dirty="0" smtClean="0"/>
              <a:t> = 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32" idx="3"/>
            <a:endCxn id="34" idx="1"/>
          </p:cNvCxnSpPr>
          <p:nvPr/>
        </p:nvCxnSpPr>
        <p:spPr>
          <a:xfrm>
            <a:off x="8173617" y="4179825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9349274" y="4390250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11347" y="4390250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8173619" y="4179825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19523" y="5159829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fun</a:t>
            </a:r>
            <a:r>
              <a:rPr lang="zh-CN" altLang="en-US" dirty="0" smtClean="0"/>
              <a:t>方法执行完毕</a:t>
            </a:r>
            <a:endParaRPr lang="zh-CN" altLang="en-US" dirty="0"/>
          </a:p>
        </p:txBody>
      </p:sp>
      <p:sp>
        <p:nvSpPr>
          <p:cNvPr id="40" name="禁止符 39"/>
          <p:cNvSpPr/>
          <p:nvPr/>
        </p:nvSpPr>
        <p:spPr>
          <a:xfrm>
            <a:off x="8588244" y="4296554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508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13508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>
            <a:off x="1959430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13508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716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85108" y="2050015"/>
            <a:ext cx="2124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msg</a:t>
            </a:r>
            <a:r>
              <a:rPr lang="en-US" altLang="zh-CN" dirty="0"/>
              <a:t> = "Hello";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49376" y="1798089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fun(</a:t>
            </a:r>
            <a:r>
              <a:rPr lang="en-US" altLang="zh-CN" dirty="0" err="1"/>
              <a:t>msg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849376" y="2167421"/>
            <a:ext cx="3423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public static void fun(String temp)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849377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3" name="矩形 12"/>
          <p:cNvSpPr/>
          <p:nvPr/>
        </p:nvSpPr>
        <p:spPr>
          <a:xfrm>
            <a:off x="6849377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387303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9387303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3" idx="3"/>
            <a:endCxn id="15" idx="1"/>
          </p:cNvCxnSpPr>
          <p:nvPr/>
        </p:nvCxnSpPr>
        <p:spPr>
          <a:xfrm>
            <a:off x="8211646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387303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49376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3"/>
            <a:endCxn id="15" idx="1"/>
          </p:cNvCxnSpPr>
          <p:nvPr/>
        </p:nvCxnSpPr>
        <p:spPr>
          <a:xfrm flipV="1">
            <a:off x="8211645" y="1012859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685964" y="5437028"/>
            <a:ext cx="172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temp = "World";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97162" y="3738855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4" name="矩形 23"/>
          <p:cNvSpPr/>
          <p:nvPr/>
        </p:nvSpPr>
        <p:spPr>
          <a:xfrm>
            <a:off x="597162" y="4142792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35088" y="3752851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3135088" y="4142792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4" idx="3"/>
            <a:endCxn id="26" idx="1"/>
          </p:cNvCxnSpPr>
          <p:nvPr/>
        </p:nvCxnSpPr>
        <p:spPr>
          <a:xfrm>
            <a:off x="1959431" y="4353218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135088" y="456364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</a:rPr>
              <a:t>"World"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97161" y="456364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9" idx="3"/>
            <a:endCxn id="26" idx="1"/>
          </p:cNvCxnSpPr>
          <p:nvPr/>
        </p:nvCxnSpPr>
        <p:spPr>
          <a:xfrm flipV="1">
            <a:off x="1959430" y="4353218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禁止符 32"/>
          <p:cNvSpPr/>
          <p:nvPr/>
        </p:nvSpPr>
        <p:spPr>
          <a:xfrm>
            <a:off x="2432665" y="4467519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959431" y="477406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960640" y="3711835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7" name="矩形 36"/>
          <p:cNvSpPr/>
          <p:nvPr/>
        </p:nvSpPr>
        <p:spPr>
          <a:xfrm>
            <a:off x="6960640" y="4115772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498566" y="3725831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9498566" y="4115772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7" idx="3"/>
            <a:endCxn id="39" idx="1"/>
          </p:cNvCxnSpPr>
          <p:nvPr/>
        </p:nvCxnSpPr>
        <p:spPr>
          <a:xfrm>
            <a:off x="8322909" y="4326198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9498566" y="4536623"/>
            <a:ext cx="1931436" cy="420851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</a:rPr>
              <a:t>"World"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60639" y="4536623"/>
            <a:ext cx="1362269" cy="420851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42" idx="3"/>
            <a:endCxn id="39" idx="1"/>
          </p:cNvCxnSpPr>
          <p:nvPr/>
        </p:nvCxnSpPr>
        <p:spPr>
          <a:xfrm flipV="1">
            <a:off x="8322908" y="4326198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禁止符 43"/>
          <p:cNvSpPr/>
          <p:nvPr/>
        </p:nvSpPr>
        <p:spPr>
          <a:xfrm>
            <a:off x="8796143" y="4440499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8322909" y="474704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8164032" y="5446750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un</a:t>
            </a:r>
            <a:r>
              <a:rPr lang="zh-CN" altLang="en-US" dirty="0" smtClean="0"/>
              <a:t>方法结束</a:t>
            </a:r>
            <a:endParaRPr lang="zh-CN" altLang="en-US" dirty="0"/>
          </a:p>
        </p:txBody>
      </p:sp>
      <p:sp>
        <p:nvSpPr>
          <p:cNvPr id="47" name="禁止符 46"/>
          <p:cNvSpPr/>
          <p:nvPr/>
        </p:nvSpPr>
        <p:spPr>
          <a:xfrm>
            <a:off x="8049440" y="4777473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禁止符 47"/>
          <p:cNvSpPr/>
          <p:nvPr/>
        </p:nvSpPr>
        <p:spPr>
          <a:xfrm>
            <a:off x="11089556" y="4731210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508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13508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Info = 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>
            <a:off x="1959430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13508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716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5334" y="1891396"/>
            <a:ext cx="3823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Message </a:t>
            </a:r>
            <a:r>
              <a:rPr lang="en-US" altLang="zh-CN" dirty="0" err="1"/>
              <a:t>msg</a:t>
            </a:r>
            <a:r>
              <a:rPr lang="en-US" altLang="zh-CN" dirty="0"/>
              <a:t> = new Message("Hello");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952815" y="188790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fun(</a:t>
            </a:r>
            <a:r>
              <a:rPr lang="en-US" altLang="zh-CN" dirty="0" err="1"/>
              <a:t>msg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952814" y="2213702"/>
            <a:ext cx="3637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public static void fun(Message temp)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774026" y="384500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3" name="矩形 12"/>
          <p:cNvSpPr/>
          <p:nvPr/>
        </p:nvSpPr>
        <p:spPr>
          <a:xfrm>
            <a:off x="6774026" y="788437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311952" y="398496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9311952" y="788437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Info = 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3" idx="3"/>
            <a:endCxn id="15" idx="1"/>
          </p:cNvCxnSpPr>
          <p:nvPr/>
        </p:nvCxnSpPr>
        <p:spPr>
          <a:xfrm>
            <a:off x="8136295" y="998863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311952" y="1209288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74025" y="1209288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3"/>
            <a:endCxn id="15" idx="1"/>
          </p:cNvCxnSpPr>
          <p:nvPr/>
        </p:nvCxnSpPr>
        <p:spPr>
          <a:xfrm flipV="1">
            <a:off x="8136294" y="998863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373891" y="5511673"/>
            <a:ext cx="2346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temp.setInfo</a:t>
            </a:r>
            <a:r>
              <a:rPr lang="en-US" altLang="zh-CN" dirty="0"/>
              <a:t>("World");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7162" y="4079423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5" name="矩形 24"/>
          <p:cNvSpPr/>
          <p:nvPr/>
        </p:nvSpPr>
        <p:spPr>
          <a:xfrm>
            <a:off x="597162" y="4483360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35088" y="4093419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3135088" y="4483360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Info = </a:t>
            </a:r>
            <a:r>
              <a:rPr lang="en-US" altLang="zh-CN" dirty="0"/>
              <a:t>"</a:t>
            </a:r>
            <a:r>
              <a:rPr lang="en-US" altLang="zh-CN" dirty="0" smtClean="0"/>
              <a:t>World"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25" idx="3"/>
            <a:endCxn id="27" idx="1"/>
          </p:cNvCxnSpPr>
          <p:nvPr/>
        </p:nvCxnSpPr>
        <p:spPr>
          <a:xfrm>
            <a:off x="1959431" y="4693786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135088" y="4904211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7161" y="4904211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30" idx="3"/>
            <a:endCxn id="27" idx="1"/>
          </p:cNvCxnSpPr>
          <p:nvPr/>
        </p:nvCxnSpPr>
        <p:spPr>
          <a:xfrm flipV="1">
            <a:off x="1959430" y="4693786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303093" y="5592930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un</a:t>
            </a:r>
            <a:r>
              <a:rPr lang="zh-CN" altLang="en-US" dirty="0" smtClean="0"/>
              <a:t>执行完毕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774026" y="4065427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4" name="矩形 33"/>
          <p:cNvSpPr/>
          <p:nvPr/>
        </p:nvSpPr>
        <p:spPr>
          <a:xfrm>
            <a:off x="6774026" y="446936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311952" y="4079423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9311952" y="446936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Info = </a:t>
            </a:r>
            <a:r>
              <a:rPr lang="en-US" altLang="zh-CN" dirty="0"/>
              <a:t>"</a:t>
            </a:r>
            <a:r>
              <a:rPr lang="en-US" altLang="zh-CN" dirty="0" smtClean="0"/>
              <a:t>World"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4" idx="3"/>
            <a:endCxn id="36" idx="1"/>
          </p:cNvCxnSpPr>
          <p:nvPr/>
        </p:nvCxnSpPr>
        <p:spPr>
          <a:xfrm>
            <a:off x="8136295" y="4679790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311952" y="4890215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74025" y="4890215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9" idx="3"/>
            <a:endCxn id="36" idx="1"/>
          </p:cNvCxnSpPr>
          <p:nvPr/>
        </p:nvCxnSpPr>
        <p:spPr>
          <a:xfrm flipV="1">
            <a:off x="8136294" y="4679790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禁止符 40"/>
          <p:cNvSpPr/>
          <p:nvPr/>
        </p:nvSpPr>
        <p:spPr>
          <a:xfrm>
            <a:off x="8609531" y="4789619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508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13508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     info =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>
            <a:off x="1959430" y="1012859"/>
            <a:ext cx="1175657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13508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716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5332" y="2220689"/>
            <a:ext cx="3823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Message </a:t>
            </a:r>
            <a:r>
              <a:rPr lang="en-US" altLang="zh-CN" dirty="0" err="1"/>
              <a:t>msg</a:t>
            </a:r>
            <a:r>
              <a:rPr lang="en-US" altLang="zh-CN" dirty="0"/>
              <a:t> = new Message("Hello");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97161" y="1644135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info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5087" y="1644135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100805" y="863082"/>
            <a:ext cx="877079" cy="299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对象</a:t>
            </a:r>
            <a:endParaRPr lang="zh-CN" altLang="en-US" sz="1600" dirty="0"/>
          </a:p>
        </p:txBody>
      </p:sp>
      <p:cxnSp>
        <p:nvCxnSpPr>
          <p:cNvPr id="17" name="肘形连接符 16"/>
          <p:cNvCxnSpPr>
            <a:stCxn id="13" idx="6"/>
            <a:endCxn id="10" idx="1"/>
          </p:cNvCxnSpPr>
          <p:nvPr/>
        </p:nvCxnSpPr>
        <p:spPr>
          <a:xfrm flipH="1">
            <a:off x="597161" y="1012859"/>
            <a:ext cx="4380723" cy="841702"/>
          </a:xfrm>
          <a:prstGeom prst="bentConnector5">
            <a:avLst>
              <a:gd name="adj1" fmla="val -5218"/>
              <a:gd name="adj2" fmla="val -93279"/>
              <a:gd name="adj3" fmla="val 105218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  <a:endCxn id="7" idx="1"/>
          </p:cNvCxnSpPr>
          <p:nvPr/>
        </p:nvCxnSpPr>
        <p:spPr>
          <a:xfrm flipV="1">
            <a:off x="1959430" y="1433710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036790" y="2407702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fun(</a:t>
            </a:r>
            <a:r>
              <a:rPr lang="en-US" altLang="zh-CN" dirty="0" err="1"/>
              <a:t>msg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36789" y="2733500"/>
            <a:ext cx="3637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public static void fun(Message temp)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69938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7" name="矩形 26"/>
          <p:cNvSpPr/>
          <p:nvPr/>
        </p:nvSpPr>
        <p:spPr>
          <a:xfrm>
            <a:off x="669938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3730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9" name="矩形 28"/>
          <p:cNvSpPr/>
          <p:nvPr/>
        </p:nvSpPr>
        <p:spPr>
          <a:xfrm>
            <a:off x="923730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     info =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7" idx="3"/>
            <a:endCxn id="29" idx="1"/>
          </p:cNvCxnSpPr>
          <p:nvPr/>
        </p:nvCxnSpPr>
        <p:spPr>
          <a:xfrm>
            <a:off x="8061650" y="1012859"/>
            <a:ext cx="1175657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23730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9938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99381" y="1644135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info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237307" y="1644135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203025" y="863082"/>
            <a:ext cx="877079" cy="299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对象</a:t>
            </a:r>
            <a:endParaRPr lang="zh-CN" altLang="en-US" sz="1600" dirty="0"/>
          </a:p>
        </p:txBody>
      </p:sp>
      <p:cxnSp>
        <p:nvCxnSpPr>
          <p:cNvPr id="36" name="肘形连接符 35"/>
          <p:cNvCxnSpPr>
            <a:stCxn id="35" idx="6"/>
            <a:endCxn id="33" idx="1"/>
          </p:cNvCxnSpPr>
          <p:nvPr/>
        </p:nvCxnSpPr>
        <p:spPr>
          <a:xfrm flipH="1">
            <a:off x="6699381" y="1012859"/>
            <a:ext cx="4380723" cy="841702"/>
          </a:xfrm>
          <a:prstGeom prst="bentConnector5">
            <a:avLst>
              <a:gd name="adj1" fmla="val -5218"/>
              <a:gd name="adj2" fmla="val -93279"/>
              <a:gd name="adj3" fmla="val 105218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3"/>
            <a:endCxn id="31" idx="1"/>
          </p:cNvCxnSpPr>
          <p:nvPr/>
        </p:nvCxnSpPr>
        <p:spPr>
          <a:xfrm flipV="1">
            <a:off x="8061650" y="1433710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373890" y="5696339"/>
            <a:ext cx="2346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temp.setInfo</a:t>
            </a:r>
            <a:r>
              <a:rPr lang="en-US" altLang="zh-CN" dirty="0"/>
              <a:t>("World");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97162" y="3421614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0" name="矩形 39"/>
          <p:cNvSpPr/>
          <p:nvPr/>
        </p:nvSpPr>
        <p:spPr>
          <a:xfrm>
            <a:off x="597162" y="3825551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135088" y="3435610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3135088" y="3825551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     info =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40" idx="3"/>
            <a:endCxn id="42" idx="1"/>
          </p:cNvCxnSpPr>
          <p:nvPr/>
        </p:nvCxnSpPr>
        <p:spPr>
          <a:xfrm>
            <a:off x="1959431" y="4035977"/>
            <a:ext cx="1175657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135088" y="4246402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7161" y="4246402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7162" y="466725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info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100806" y="3886200"/>
            <a:ext cx="877079" cy="299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对象</a:t>
            </a:r>
            <a:endParaRPr lang="zh-CN" altLang="en-US" sz="1600" dirty="0"/>
          </a:p>
        </p:txBody>
      </p:sp>
      <p:cxnSp>
        <p:nvCxnSpPr>
          <p:cNvPr id="49" name="肘形连接符 48"/>
          <p:cNvCxnSpPr>
            <a:stCxn id="48" idx="6"/>
            <a:endCxn id="46" idx="1"/>
          </p:cNvCxnSpPr>
          <p:nvPr/>
        </p:nvCxnSpPr>
        <p:spPr>
          <a:xfrm flipH="1">
            <a:off x="597162" y="4035977"/>
            <a:ext cx="4380723" cy="841702"/>
          </a:xfrm>
          <a:prstGeom prst="bentConnector5">
            <a:avLst>
              <a:gd name="adj1" fmla="val -5218"/>
              <a:gd name="adj2" fmla="val -93279"/>
              <a:gd name="adj3" fmla="val 105218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6" idx="3"/>
            <a:endCxn id="44" idx="1"/>
          </p:cNvCxnSpPr>
          <p:nvPr/>
        </p:nvCxnSpPr>
        <p:spPr>
          <a:xfrm flipV="1">
            <a:off x="1959431" y="4456828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135088" y="466725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</a:t>
            </a:r>
            <a:r>
              <a:rPr lang="en-US" altLang="zh-CN" dirty="0"/>
              <a:t>World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6" idx="3"/>
            <a:endCxn id="51" idx="1"/>
          </p:cNvCxnSpPr>
          <p:nvPr/>
        </p:nvCxnSpPr>
        <p:spPr>
          <a:xfrm>
            <a:off x="1959431" y="4877679"/>
            <a:ext cx="117565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禁止符 58"/>
          <p:cNvSpPr/>
          <p:nvPr/>
        </p:nvSpPr>
        <p:spPr>
          <a:xfrm>
            <a:off x="2547256" y="4547413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8061649" y="1024137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1959427" y="4042007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303093" y="5592930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un</a:t>
            </a:r>
            <a:r>
              <a:rPr lang="zh-CN" altLang="en-US" dirty="0" smtClean="0"/>
              <a:t>执行完毕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699381" y="3421614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64" name="矩形 63"/>
          <p:cNvSpPr/>
          <p:nvPr/>
        </p:nvSpPr>
        <p:spPr>
          <a:xfrm>
            <a:off x="6699381" y="3825551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237307" y="3435610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6" name="矩形 65"/>
          <p:cNvSpPr/>
          <p:nvPr/>
        </p:nvSpPr>
        <p:spPr>
          <a:xfrm>
            <a:off x="9237307" y="3825551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     info =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4" idx="3"/>
            <a:endCxn id="66" idx="1"/>
          </p:cNvCxnSpPr>
          <p:nvPr/>
        </p:nvCxnSpPr>
        <p:spPr>
          <a:xfrm>
            <a:off x="8061650" y="4035977"/>
            <a:ext cx="1175657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9237307" y="4246402"/>
            <a:ext cx="1931436" cy="420851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699380" y="4246402"/>
            <a:ext cx="1362269" cy="420851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99381" y="466725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info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10203025" y="3886200"/>
            <a:ext cx="877079" cy="299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对象</a:t>
            </a:r>
            <a:endParaRPr lang="zh-CN" altLang="en-US" sz="1600" dirty="0"/>
          </a:p>
        </p:txBody>
      </p:sp>
      <p:cxnSp>
        <p:nvCxnSpPr>
          <p:cNvPr id="72" name="肘形连接符 71"/>
          <p:cNvCxnSpPr>
            <a:stCxn id="71" idx="6"/>
            <a:endCxn id="70" idx="1"/>
          </p:cNvCxnSpPr>
          <p:nvPr/>
        </p:nvCxnSpPr>
        <p:spPr>
          <a:xfrm flipH="1">
            <a:off x="6699381" y="4035977"/>
            <a:ext cx="4380723" cy="841702"/>
          </a:xfrm>
          <a:prstGeom prst="bentConnector5">
            <a:avLst>
              <a:gd name="adj1" fmla="val -5218"/>
              <a:gd name="adj2" fmla="val -93279"/>
              <a:gd name="adj3" fmla="val 105218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70" idx="3"/>
            <a:endCxn id="68" idx="1"/>
          </p:cNvCxnSpPr>
          <p:nvPr/>
        </p:nvCxnSpPr>
        <p:spPr>
          <a:xfrm flipV="1">
            <a:off x="8061650" y="4456828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9237307" y="466725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</a:t>
            </a:r>
            <a:r>
              <a:rPr lang="en-US" altLang="zh-CN" dirty="0"/>
              <a:t>World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>
            <a:stCxn id="70" idx="3"/>
            <a:endCxn id="74" idx="1"/>
          </p:cNvCxnSpPr>
          <p:nvPr/>
        </p:nvCxnSpPr>
        <p:spPr>
          <a:xfrm>
            <a:off x="8061650" y="4877679"/>
            <a:ext cx="117565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禁止符 75"/>
          <p:cNvSpPr/>
          <p:nvPr/>
        </p:nvSpPr>
        <p:spPr>
          <a:xfrm>
            <a:off x="8649475" y="4547413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8061646" y="4042007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禁止符 77"/>
          <p:cNvSpPr/>
          <p:nvPr/>
        </p:nvSpPr>
        <p:spPr>
          <a:xfrm>
            <a:off x="7844419" y="4477539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禁止符 78"/>
          <p:cNvSpPr/>
          <p:nvPr/>
        </p:nvSpPr>
        <p:spPr>
          <a:xfrm>
            <a:off x="10965512" y="4447602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禁止符 79"/>
          <p:cNvSpPr/>
          <p:nvPr/>
        </p:nvSpPr>
        <p:spPr>
          <a:xfrm>
            <a:off x="8420295" y="4185753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5958" y="1792840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2425958" y="2196777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30416" y="900648"/>
            <a:ext cx="3359018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5430415" y="1290590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"Java";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10.2;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pub = "</a:t>
            </a:r>
            <a:r>
              <a:rPr lang="zh-CN" altLang="en-US" b="1" dirty="0">
                <a:solidFill>
                  <a:srgbClr val="FF0000"/>
                </a:solidFill>
              </a:rPr>
              <a:t>清华大学出版社</a:t>
            </a:r>
            <a:r>
              <a:rPr lang="en-US" altLang="zh-CN" b="1" dirty="0">
                <a:solidFill>
                  <a:srgbClr val="FF0000"/>
                </a:solidFill>
              </a:rPr>
              <a:t>";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 flipV="1">
            <a:off x="3788227" y="1869088"/>
            <a:ext cx="1642188" cy="53811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425957" y="2617628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25958" y="3038479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30416" y="2447586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"Android";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11.2;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pub = "</a:t>
            </a:r>
            <a:r>
              <a:rPr lang="zh-CN" altLang="en-US" b="1" dirty="0">
                <a:solidFill>
                  <a:srgbClr val="FF0000"/>
                </a:solidFill>
              </a:rPr>
              <a:t>清华大学出版社</a:t>
            </a:r>
            <a:r>
              <a:rPr lang="en-US" altLang="zh-CN" b="1" dirty="0">
                <a:solidFill>
                  <a:srgbClr val="FF0000"/>
                </a:solidFill>
              </a:rPr>
              <a:t>";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30414" y="3604582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"Oracle";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12.2;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pub = "</a:t>
            </a:r>
            <a:r>
              <a:rPr lang="zh-CN" altLang="en-US" b="1" dirty="0">
                <a:solidFill>
                  <a:srgbClr val="FF0000"/>
                </a:solidFill>
              </a:rPr>
              <a:t>清华大学出版社</a:t>
            </a:r>
            <a:r>
              <a:rPr lang="en-US" altLang="zh-CN" b="1" dirty="0">
                <a:solidFill>
                  <a:srgbClr val="FF0000"/>
                </a:solidFill>
              </a:rPr>
              <a:t>";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8" idx="3"/>
            <a:endCxn id="21" idx="1"/>
          </p:cNvCxnSpPr>
          <p:nvPr/>
        </p:nvCxnSpPr>
        <p:spPr>
          <a:xfrm>
            <a:off x="3788226" y="2828054"/>
            <a:ext cx="1642190" cy="19803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22" idx="1"/>
          </p:cNvCxnSpPr>
          <p:nvPr/>
        </p:nvCxnSpPr>
        <p:spPr>
          <a:xfrm>
            <a:off x="3788227" y="3248905"/>
            <a:ext cx="1642187" cy="93417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06480" y="2330954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206480" y="2734891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10938" y="1438762"/>
            <a:ext cx="3359018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8210937" y="1828704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"Java";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10.2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 flipV="1">
            <a:off x="6568749" y="2407202"/>
            <a:ext cx="1642188" cy="53811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206479" y="3155742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06480" y="357659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10938" y="2985700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"Android";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11.2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10936" y="4142696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"Oracle";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12.2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7" idx="3"/>
            <a:endCxn id="9" idx="1"/>
          </p:cNvCxnSpPr>
          <p:nvPr/>
        </p:nvCxnSpPr>
        <p:spPr>
          <a:xfrm>
            <a:off x="6568748" y="3366168"/>
            <a:ext cx="1642190" cy="19803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3"/>
            <a:endCxn id="10" idx="1"/>
          </p:cNvCxnSpPr>
          <p:nvPr/>
        </p:nvCxnSpPr>
        <p:spPr>
          <a:xfrm>
            <a:off x="6568749" y="3787019"/>
            <a:ext cx="1642187" cy="93417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95740" y="2439520"/>
            <a:ext cx="3359018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全局数据区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895739" y="2829462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pub </a:t>
            </a:r>
            <a:r>
              <a:rPr lang="en-US" altLang="zh-CN" b="1" dirty="0">
                <a:solidFill>
                  <a:srgbClr val="FF0000"/>
                </a:solidFill>
              </a:rPr>
              <a:t>= "</a:t>
            </a:r>
            <a:r>
              <a:rPr lang="zh-CN" altLang="en-US" b="1" dirty="0">
                <a:solidFill>
                  <a:srgbClr val="FF0000"/>
                </a:solidFill>
              </a:rPr>
              <a:t>清华大学出版社</a:t>
            </a:r>
            <a:r>
              <a:rPr lang="en-US" altLang="zh-CN" b="1" dirty="0">
                <a:solidFill>
                  <a:srgbClr val="FF0000"/>
                </a:solidFill>
              </a:rPr>
              <a:t>";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>
            <a:stCxn id="3" idx="1"/>
            <a:endCxn id="15" idx="3"/>
          </p:cNvCxnSpPr>
          <p:nvPr/>
        </p:nvCxnSpPr>
        <p:spPr>
          <a:xfrm flipH="1">
            <a:off x="4254758" y="2945317"/>
            <a:ext cx="951722" cy="462643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1"/>
            <a:endCxn id="15" idx="3"/>
          </p:cNvCxnSpPr>
          <p:nvPr/>
        </p:nvCxnSpPr>
        <p:spPr>
          <a:xfrm flipH="1">
            <a:off x="4254758" y="3366168"/>
            <a:ext cx="951721" cy="4179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1"/>
            <a:endCxn id="15" idx="3"/>
          </p:cNvCxnSpPr>
          <p:nvPr/>
        </p:nvCxnSpPr>
        <p:spPr>
          <a:xfrm flipH="1" flipV="1">
            <a:off x="4254758" y="3407960"/>
            <a:ext cx="951722" cy="379059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5111" y="398883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765111" y="912067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</a:rPr>
              <a:t>0x0000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5111" y="1425251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03037" y="412879"/>
            <a:ext cx="1362269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303037" y="92606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3037" y="143924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3" idx="3"/>
          </p:cNvCxnSpPr>
          <p:nvPr/>
        </p:nvCxnSpPr>
        <p:spPr>
          <a:xfrm>
            <a:off x="2127380" y="1168659"/>
            <a:ext cx="587828" cy="13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418267" y="727401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null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36939" y="2043405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Book </a:t>
            </a:r>
            <a:r>
              <a:rPr lang="en-US" altLang="zh-CN" dirty="0" err="1"/>
              <a:t>bk</a:t>
            </a:r>
            <a:r>
              <a:rPr lang="en-US" altLang="zh-CN" dirty="0"/>
              <a:t> = </a:t>
            </a:r>
            <a:r>
              <a:rPr lang="en-US" altLang="zh-CN" b="1" dirty="0"/>
              <a:t>null;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81471" y="2252171"/>
            <a:ext cx="178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bk</a:t>
            </a:r>
            <a:r>
              <a:rPr lang="en-US" altLang="zh-CN" dirty="0"/>
              <a:t> = </a:t>
            </a:r>
            <a:r>
              <a:rPr lang="en-US" altLang="zh-CN" b="1" dirty="0"/>
              <a:t>new Book();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951306" y="398883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3" name="矩形 22"/>
          <p:cNvSpPr/>
          <p:nvPr/>
        </p:nvSpPr>
        <p:spPr>
          <a:xfrm>
            <a:off x="6951306" y="912067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51306" y="1425251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489232" y="412879"/>
            <a:ext cx="1362269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9489232" y="92606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</a:rPr>
              <a:t>rice = 0.0;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489232" y="143924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23" idx="3"/>
            <a:endCxn id="26" idx="1"/>
          </p:cNvCxnSpPr>
          <p:nvPr/>
        </p:nvCxnSpPr>
        <p:spPr>
          <a:xfrm>
            <a:off x="8313575" y="1168659"/>
            <a:ext cx="1175657" cy="13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604462" y="727401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997402" y="997989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5111" y="3543299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2" name="矩形 31"/>
          <p:cNvSpPr/>
          <p:nvPr/>
        </p:nvSpPr>
        <p:spPr>
          <a:xfrm>
            <a:off x="765111" y="405648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5111" y="456966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303037" y="3557295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3303037" y="4070479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</a:rPr>
              <a:t>基础入门</a:t>
            </a:r>
            <a:r>
              <a:rPr lang="en-US" altLang="zh-CN" sz="1400" dirty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2" idx="3"/>
            <a:endCxn id="35" idx="1"/>
          </p:cNvCxnSpPr>
          <p:nvPr/>
        </p:nvCxnSpPr>
        <p:spPr>
          <a:xfrm>
            <a:off x="2127380" y="4313075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418267" y="3871817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303037" y="4665306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470" y="5583598"/>
            <a:ext cx="26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bk.title</a:t>
            </a:r>
            <a:r>
              <a:rPr lang="en-US" altLang="zh-CN" dirty="0"/>
              <a:t> = "Java</a:t>
            </a:r>
            <a:r>
              <a:rPr lang="zh-CN" altLang="en-US" dirty="0"/>
              <a:t>基础入门</a:t>
            </a:r>
            <a:r>
              <a:rPr lang="en-US" altLang="zh-CN" dirty="0"/>
              <a:t>";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951306" y="3557295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1" name="矩形 40"/>
          <p:cNvSpPr/>
          <p:nvPr/>
        </p:nvSpPr>
        <p:spPr>
          <a:xfrm>
            <a:off x="6951306" y="4070479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51306" y="458366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9489232" y="357129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9489232" y="408447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</a:rPr>
              <a:t>基础入门</a:t>
            </a:r>
            <a:r>
              <a:rPr lang="en-US" altLang="zh-CN" sz="1400" dirty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89.9;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41" idx="3"/>
            <a:endCxn id="44" idx="1"/>
          </p:cNvCxnSpPr>
          <p:nvPr/>
        </p:nvCxnSpPr>
        <p:spPr>
          <a:xfrm>
            <a:off x="8313575" y="4327071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8604462" y="3885813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9489232" y="4679302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89665" y="5597594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bk.price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89.9;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8224936" y="1026367"/>
            <a:ext cx="2715209" cy="4002833"/>
            <a:chOff x="1240971" y="1026367"/>
            <a:chExt cx="2715209" cy="4002833"/>
          </a:xfrm>
        </p:grpSpPr>
        <p:sp>
          <p:nvSpPr>
            <p:cNvPr id="51" name="矩形 50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1548882" y="3685592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保存数据</a:t>
              </a:r>
              <a:endParaRPr lang="zh-CN" altLang="en-US" dirty="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1548882" y="4170784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下</a:t>
              </a:r>
              <a:r>
                <a:rPr lang="zh-CN" altLang="en-US" dirty="0" smtClean="0"/>
                <a:t>一个节点引用</a:t>
              </a:r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 flipH="1">
              <a:off x="1371598" y="1184988"/>
              <a:ext cx="2052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334071" y="1026367"/>
            <a:ext cx="2715209" cy="4002833"/>
            <a:chOff x="1240971" y="1026367"/>
            <a:chExt cx="2715209" cy="4002833"/>
          </a:xfrm>
        </p:grpSpPr>
        <p:sp>
          <p:nvSpPr>
            <p:cNvPr id="46" name="矩形 45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1548882" y="3685592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保存数据</a:t>
              </a:r>
              <a:endParaRPr lang="zh-CN" altLang="en-US" dirty="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548882" y="4170784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下</a:t>
              </a:r>
              <a:r>
                <a:rPr lang="zh-CN" altLang="en-US" dirty="0" smtClean="0"/>
                <a:t>一个节点引用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1371598" y="1184988"/>
              <a:ext cx="2052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62473" y="1026367"/>
            <a:ext cx="2715209" cy="4002833"/>
            <a:chOff x="1240971" y="1026367"/>
            <a:chExt cx="2715209" cy="4002833"/>
          </a:xfrm>
        </p:grpSpPr>
        <p:sp>
          <p:nvSpPr>
            <p:cNvPr id="40" name="矩形 39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548882" y="3685592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保存数据</a:t>
              </a:r>
              <a:endParaRPr lang="zh-CN" altLang="en-US" dirty="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548882" y="4170784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下</a:t>
              </a:r>
              <a:r>
                <a:rPr lang="zh-CN" altLang="en-US" dirty="0" smtClean="0"/>
                <a:t>一个节点引用</a:t>
              </a:r>
              <a:endParaRPr lang="zh-CN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1371598" y="1184988"/>
              <a:ext cx="2052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50301" y="2258008"/>
            <a:ext cx="1632857" cy="1306286"/>
            <a:chOff x="1828799" y="2258008"/>
            <a:chExt cx="1632857" cy="1306286"/>
          </a:xfrm>
        </p:grpSpPr>
        <p:grpSp>
          <p:nvGrpSpPr>
            <p:cNvPr id="7" name="组合 6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同心圆 4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同心圆 5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 11"/>
          <p:cNvSpPr/>
          <p:nvPr/>
        </p:nvSpPr>
        <p:spPr>
          <a:xfrm>
            <a:off x="1576874" y="2351313"/>
            <a:ext cx="947057" cy="4945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879912" y="2258010"/>
            <a:ext cx="1632857" cy="1306286"/>
            <a:chOff x="1828799" y="2258008"/>
            <a:chExt cx="1632857" cy="1306286"/>
          </a:xfrm>
        </p:grpSpPr>
        <p:grpSp>
          <p:nvGrpSpPr>
            <p:cNvPr id="14" name="组合 13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同心圆 19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同心圆 20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5206485" y="2444618"/>
            <a:ext cx="947057" cy="4945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8770777" y="2258008"/>
            <a:ext cx="1632857" cy="1306286"/>
            <a:chOff x="1828799" y="2258008"/>
            <a:chExt cx="1632857" cy="1306286"/>
          </a:xfrm>
        </p:grpSpPr>
        <p:grpSp>
          <p:nvGrpSpPr>
            <p:cNvPr id="24" name="组合 23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同心圆 29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同心圆 30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椭圆 31"/>
          <p:cNvSpPr/>
          <p:nvPr/>
        </p:nvSpPr>
        <p:spPr>
          <a:xfrm>
            <a:off x="9097350" y="2351313"/>
            <a:ext cx="947057" cy="4945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cxnSp>
        <p:nvCxnSpPr>
          <p:cNvPr id="36" name="直接箭头连接符 35"/>
          <p:cNvCxnSpPr>
            <a:stCxn id="8" idx="3"/>
            <a:endCxn id="16" idx="1"/>
          </p:cNvCxnSpPr>
          <p:nvPr/>
        </p:nvCxnSpPr>
        <p:spPr>
          <a:xfrm>
            <a:off x="2883158" y="2957803"/>
            <a:ext cx="1996754" cy="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5" idx="3"/>
            <a:endCxn id="26" idx="1"/>
          </p:cNvCxnSpPr>
          <p:nvPr/>
        </p:nvCxnSpPr>
        <p:spPr>
          <a:xfrm flipV="1">
            <a:off x="6512769" y="2957803"/>
            <a:ext cx="2258008" cy="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45004" y="5150497"/>
            <a:ext cx="818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root</a:t>
            </a:r>
            <a:endParaRPr lang="zh-CN" altLang="en-US" sz="28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750000" y="51598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最后一个节点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25" idx="3"/>
          </p:cNvCxnSpPr>
          <p:nvPr/>
        </p:nvCxnSpPr>
        <p:spPr>
          <a:xfrm>
            <a:off x="10403634" y="2957803"/>
            <a:ext cx="1035697" cy="1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965459" y="250721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751538" y="250721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0706879" y="250721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86537" y="987610"/>
            <a:ext cx="1698170" cy="1293805"/>
            <a:chOff x="1240971" y="954156"/>
            <a:chExt cx="2715209" cy="4075044"/>
          </a:xfrm>
        </p:grpSpPr>
        <p:sp>
          <p:nvSpPr>
            <p:cNvPr id="3" name="矩形 2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052835" y="1393930"/>
            <a:ext cx="1198844" cy="784848"/>
            <a:chOff x="1828799" y="2258008"/>
            <a:chExt cx="1632857" cy="1306286"/>
          </a:xfrm>
        </p:grpSpPr>
        <p:grpSp>
          <p:nvGrpSpPr>
            <p:cNvPr id="8" name="组合 7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同心圆 13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同心圆 14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3285755" y="1393931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cxnSp>
        <p:nvCxnSpPr>
          <p:cNvPr id="17" name="直接箭头连接符 16"/>
          <p:cNvCxnSpPr>
            <a:stCxn id="9" idx="3"/>
          </p:cNvCxnSpPr>
          <p:nvPr/>
        </p:nvCxnSpPr>
        <p:spPr>
          <a:xfrm flipV="1">
            <a:off x="4251679" y="1799294"/>
            <a:ext cx="1084567" cy="1509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51679" y="139297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32135" y="277200"/>
            <a:ext cx="2225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Link </a:t>
            </a:r>
            <a:r>
              <a:rPr lang="en-US" altLang="zh-CN" dirty="0" err="1"/>
              <a:t>link</a:t>
            </a:r>
            <a:r>
              <a:rPr lang="en-US" altLang="zh-CN" dirty="0"/>
              <a:t> = new Link();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8579" y="646532"/>
            <a:ext cx="11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创建链表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22153" y="646532"/>
            <a:ext cx="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57197" y="646532"/>
            <a:ext cx="63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null</a:t>
            </a:r>
          </a:p>
        </p:txBody>
      </p:sp>
      <p:cxnSp>
        <p:nvCxnSpPr>
          <p:cNvPr id="25" name="直接箭头连接符 24"/>
          <p:cNvCxnSpPr>
            <a:stCxn id="21" idx="3"/>
            <a:endCxn id="22" idx="1"/>
          </p:cNvCxnSpPr>
          <p:nvPr/>
        </p:nvCxnSpPr>
        <p:spPr>
          <a:xfrm>
            <a:off x="1446245" y="831198"/>
            <a:ext cx="2759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2" idx="3"/>
            <a:endCxn id="23" idx="1"/>
          </p:cNvCxnSpPr>
          <p:nvPr/>
        </p:nvCxnSpPr>
        <p:spPr>
          <a:xfrm>
            <a:off x="2439212" y="831198"/>
            <a:ext cx="3179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98579" y="1023643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link.add</a:t>
            </a:r>
            <a:r>
              <a:rPr lang="en-US" altLang="zh-CN" dirty="0"/>
              <a:t>("Hello");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8579" y="1429962"/>
            <a:ext cx="11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创建链表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722153" y="1429962"/>
            <a:ext cx="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</a:t>
            </a:r>
          </a:p>
        </p:txBody>
      </p:sp>
      <p:cxnSp>
        <p:nvCxnSpPr>
          <p:cNvPr id="46" name="直接箭头连接符 45"/>
          <p:cNvCxnSpPr>
            <a:stCxn id="43" idx="3"/>
            <a:endCxn id="44" idx="1"/>
          </p:cNvCxnSpPr>
          <p:nvPr/>
        </p:nvCxnSpPr>
        <p:spPr>
          <a:xfrm>
            <a:off x="1446245" y="1614628"/>
            <a:ext cx="2759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3"/>
          </p:cNvCxnSpPr>
          <p:nvPr/>
        </p:nvCxnSpPr>
        <p:spPr>
          <a:xfrm>
            <a:off x="2439212" y="1614628"/>
            <a:ext cx="3179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02125" y="13105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2757197" y="2452516"/>
            <a:ext cx="1698170" cy="1293805"/>
            <a:chOff x="1240971" y="954156"/>
            <a:chExt cx="2715209" cy="4075044"/>
          </a:xfrm>
        </p:grpSpPr>
        <p:sp>
          <p:nvSpPr>
            <p:cNvPr id="51" name="矩形 50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023495" y="2858836"/>
            <a:ext cx="1198844" cy="784848"/>
            <a:chOff x="1828799" y="2258008"/>
            <a:chExt cx="1632857" cy="1306286"/>
          </a:xfrm>
        </p:grpSpPr>
        <p:grpSp>
          <p:nvGrpSpPr>
            <p:cNvPr id="54" name="组合 53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同心圆 59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同心圆 60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椭圆 61"/>
          <p:cNvSpPr/>
          <p:nvPr/>
        </p:nvSpPr>
        <p:spPr>
          <a:xfrm>
            <a:off x="3256415" y="2858837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22339" y="285788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269239" y="2488549"/>
            <a:ext cx="1890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link.add</a:t>
            </a:r>
            <a:r>
              <a:rPr lang="en-US" altLang="zh-CN" dirty="0"/>
              <a:t>("World");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69239" y="2894868"/>
            <a:ext cx="11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创建链表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692813" y="2894868"/>
            <a:ext cx="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</a:t>
            </a:r>
          </a:p>
        </p:txBody>
      </p:sp>
      <p:cxnSp>
        <p:nvCxnSpPr>
          <p:cNvPr id="68" name="直接箭头连接符 67"/>
          <p:cNvCxnSpPr>
            <a:stCxn id="66" idx="3"/>
            <a:endCxn id="67" idx="1"/>
          </p:cNvCxnSpPr>
          <p:nvPr/>
        </p:nvCxnSpPr>
        <p:spPr>
          <a:xfrm>
            <a:off x="1416905" y="3079534"/>
            <a:ext cx="2759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3"/>
          </p:cNvCxnSpPr>
          <p:nvPr/>
        </p:nvCxnSpPr>
        <p:spPr>
          <a:xfrm>
            <a:off x="2409872" y="3079534"/>
            <a:ext cx="3179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5270732" y="2460556"/>
            <a:ext cx="1698170" cy="1293805"/>
            <a:chOff x="1240971" y="954156"/>
            <a:chExt cx="2715209" cy="4075044"/>
          </a:xfrm>
        </p:grpSpPr>
        <p:sp>
          <p:nvSpPr>
            <p:cNvPr id="72" name="矩形 71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537030" y="2866876"/>
            <a:ext cx="1198844" cy="784848"/>
            <a:chOff x="1828799" y="2258008"/>
            <a:chExt cx="1632857" cy="1306286"/>
          </a:xfrm>
        </p:grpSpPr>
        <p:grpSp>
          <p:nvGrpSpPr>
            <p:cNvPr id="75" name="组合 74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同心圆 80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同心圆 81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椭圆 82"/>
          <p:cNvSpPr/>
          <p:nvPr/>
        </p:nvSpPr>
        <p:spPr>
          <a:xfrm>
            <a:off x="5769950" y="2866877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cxnSp>
        <p:nvCxnSpPr>
          <p:cNvPr id="84" name="直接箭头连接符 83"/>
          <p:cNvCxnSpPr>
            <a:stCxn id="76" idx="3"/>
          </p:cNvCxnSpPr>
          <p:nvPr/>
        </p:nvCxnSpPr>
        <p:spPr>
          <a:xfrm flipV="1">
            <a:off x="6735874" y="3272240"/>
            <a:ext cx="1084567" cy="1509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35874" y="286592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286320" y="278345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63" name="直接箭头连接符 62"/>
          <p:cNvCxnSpPr>
            <a:stCxn id="55" idx="3"/>
            <a:endCxn id="77" idx="1"/>
          </p:cNvCxnSpPr>
          <p:nvPr/>
        </p:nvCxnSpPr>
        <p:spPr>
          <a:xfrm>
            <a:off x="4222339" y="3279290"/>
            <a:ext cx="1314691" cy="804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2757197" y="4290646"/>
            <a:ext cx="1698170" cy="1293805"/>
            <a:chOff x="1240971" y="954156"/>
            <a:chExt cx="2715209" cy="4075044"/>
          </a:xfrm>
        </p:grpSpPr>
        <p:sp>
          <p:nvSpPr>
            <p:cNvPr id="89" name="矩形 88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3023495" y="4696966"/>
            <a:ext cx="1198844" cy="784848"/>
            <a:chOff x="1828799" y="2258008"/>
            <a:chExt cx="1632857" cy="1306286"/>
          </a:xfrm>
        </p:grpSpPr>
        <p:grpSp>
          <p:nvGrpSpPr>
            <p:cNvPr id="92" name="组合 91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同心圆 97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同心圆 98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0" name="椭圆 99"/>
          <p:cNvSpPr/>
          <p:nvPr/>
        </p:nvSpPr>
        <p:spPr>
          <a:xfrm>
            <a:off x="3256415" y="4696967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222339" y="469601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269239" y="4326679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link.add</a:t>
            </a:r>
            <a:r>
              <a:rPr lang="en-US" altLang="zh-CN" dirty="0"/>
              <a:t>("</a:t>
            </a:r>
            <a:r>
              <a:rPr lang="en-US" altLang="zh-CN" dirty="0" err="1"/>
              <a:t>haha</a:t>
            </a:r>
            <a:r>
              <a:rPr lang="en-US" altLang="zh-CN" dirty="0"/>
              <a:t>");</a:t>
            </a:r>
            <a:endParaRPr lang="zh-CN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269239" y="4732998"/>
            <a:ext cx="11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创建链表</a:t>
            </a:r>
            <a:endParaRPr lang="zh-CN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692813" y="4732998"/>
            <a:ext cx="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</a:t>
            </a:r>
          </a:p>
        </p:txBody>
      </p:sp>
      <p:cxnSp>
        <p:nvCxnSpPr>
          <p:cNvPr id="105" name="直接箭头连接符 104"/>
          <p:cNvCxnSpPr>
            <a:stCxn id="103" idx="3"/>
            <a:endCxn id="104" idx="1"/>
          </p:cNvCxnSpPr>
          <p:nvPr/>
        </p:nvCxnSpPr>
        <p:spPr>
          <a:xfrm>
            <a:off x="1416905" y="4917664"/>
            <a:ext cx="2759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04" idx="3"/>
          </p:cNvCxnSpPr>
          <p:nvPr/>
        </p:nvCxnSpPr>
        <p:spPr>
          <a:xfrm>
            <a:off x="2409872" y="4917664"/>
            <a:ext cx="3179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7" name="组合 106"/>
          <p:cNvGrpSpPr/>
          <p:nvPr/>
        </p:nvGrpSpPr>
        <p:grpSpPr>
          <a:xfrm>
            <a:off x="5270732" y="4298686"/>
            <a:ext cx="1698170" cy="1293805"/>
            <a:chOff x="1240971" y="954156"/>
            <a:chExt cx="2715209" cy="4075044"/>
          </a:xfrm>
        </p:grpSpPr>
        <p:sp>
          <p:nvSpPr>
            <p:cNvPr id="108" name="矩形 107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5537030" y="4705006"/>
            <a:ext cx="1198844" cy="784848"/>
            <a:chOff x="1828799" y="2258008"/>
            <a:chExt cx="1632857" cy="1306286"/>
          </a:xfrm>
        </p:grpSpPr>
        <p:grpSp>
          <p:nvGrpSpPr>
            <p:cNvPr id="111" name="组合 110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同心圆 116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同心圆 117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矩形 111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9" name="椭圆 118"/>
          <p:cNvSpPr/>
          <p:nvPr/>
        </p:nvSpPr>
        <p:spPr>
          <a:xfrm>
            <a:off x="5769950" y="4705007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735874" y="470405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123" name="直接箭头连接符 122"/>
          <p:cNvCxnSpPr>
            <a:stCxn id="93" idx="3"/>
            <a:endCxn id="113" idx="1"/>
          </p:cNvCxnSpPr>
          <p:nvPr/>
        </p:nvCxnSpPr>
        <p:spPr>
          <a:xfrm>
            <a:off x="4222339" y="5117420"/>
            <a:ext cx="1314691" cy="804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4" name="组合 123"/>
          <p:cNvGrpSpPr/>
          <p:nvPr/>
        </p:nvGrpSpPr>
        <p:grpSpPr>
          <a:xfrm>
            <a:off x="7799531" y="4308017"/>
            <a:ext cx="1698170" cy="1293805"/>
            <a:chOff x="1240971" y="954156"/>
            <a:chExt cx="2715209" cy="4075044"/>
          </a:xfrm>
        </p:grpSpPr>
        <p:sp>
          <p:nvSpPr>
            <p:cNvPr id="125" name="矩形 124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8065829" y="4714337"/>
            <a:ext cx="1198844" cy="784848"/>
            <a:chOff x="1828799" y="2258008"/>
            <a:chExt cx="1632857" cy="1306286"/>
          </a:xfrm>
        </p:grpSpPr>
        <p:grpSp>
          <p:nvGrpSpPr>
            <p:cNvPr id="128" name="组合 127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同心圆 133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同心圆 134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9" name="矩形 128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椭圆 135"/>
          <p:cNvSpPr/>
          <p:nvPr/>
        </p:nvSpPr>
        <p:spPr>
          <a:xfrm>
            <a:off x="8298749" y="4714338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cxnSp>
        <p:nvCxnSpPr>
          <p:cNvPr id="137" name="直接箭头连接符 136"/>
          <p:cNvCxnSpPr>
            <a:stCxn id="129" idx="3"/>
          </p:cNvCxnSpPr>
          <p:nvPr/>
        </p:nvCxnSpPr>
        <p:spPr>
          <a:xfrm flipV="1">
            <a:off x="9264673" y="5119701"/>
            <a:ext cx="1084567" cy="1509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9264673" y="4713382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9815119" y="463091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120" name="直接箭头连接符 119"/>
          <p:cNvCxnSpPr>
            <a:stCxn id="112" idx="3"/>
            <a:endCxn id="130" idx="1"/>
          </p:cNvCxnSpPr>
          <p:nvPr/>
        </p:nvCxnSpPr>
        <p:spPr>
          <a:xfrm>
            <a:off x="6735874" y="5125460"/>
            <a:ext cx="1329955" cy="9331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81944" y="488652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Robot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481944" y="5399705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81944" y="5626360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73218" y="488652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Human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973218" y="5399705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73218" y="5626360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61854" y="488652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Pig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7361854" y="5399705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61854" y="5626360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69568" y="802433"/>
            <a:ext cx="4432040" cy="883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i="1" dirty="0" smtClean="0"/>
              <a:t>行为</a:t>
            </a:r>
            <a:endParaRPr lang="en-US" altLang="zh-CN" b="1" i="1" dirty="0" smtClean="0"/>
          </a:p>
          <a:p>
            <a:pPr algn="ctr"/>
            <a:r>
              <a:rPr lang="en-US" altLang="zh-CN" b="1" dirty="0" smtClean="0"/>
              <a:t>{abstract}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3769568" y="1686121"/>
            <a:ext cx="4432040" cy="8518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public static final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400" dirty="0" smtClean="0">
                <a:solidFill>
                  <a:schemeClr val="tx1"/>
                </a:solidFill>
              </a:rPr>
              <a:t> EAT = 1;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ublic static final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400" dirty="0" smtClean="0">
                <a:solidFill>
                  <a:schemeClr val="tx1"/>
                </a:solidFill>
              </a:rPr>
              <a:t> SLEEP = 5;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public static final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400" dirty="0" smtClean="0">
                <a:solidFill>
                  <a:schemeClr val="tx1"/>
                </a:solidFill>
              </a:rPr>
              <a:t> WORK = 7;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69568" y="2533261"/>
            <a:ext cx="4432040" cy="10170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 eat() : void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 sleep() : void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 work() : void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 command(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400" dirty="0" smtClean="0">
                <a:solidFill>
                  <a:schemeClr val="tx1"/>
                </a:solidFill>
              </a:rPr>
              <a:t> flag) : void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4814596" y="3538232"/>
            <a:ext cx="261257" cy="225222"/>
          </a:xfrm>
          <a:prstGeom prst="triangl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6746032" y="3560915"/>
            <a:ext cx="261257" cy="225222"/>
          </a:xfrm>
          <a:prstGeom prst="triangl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肘形连接符 19"/>
          <p:cNvCxnSpPr>
            <a:stCxn id="2" idx="0"/>
            <a:endCxn id="15" idx="3"/>
          </p:cNvCxnSpPr>
          <p:nvPr/>
        </p:nvCxnSpPr>
        <p:spPr>
          <a:xfrm rot="5400000" flipH="1" flipV="1">
            <a:off x="3634910" y="3576207"/>
            <a:ext cx="1123067" cy="1497563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等腰三角形 23"/>
          <p:cNvSpPr/>
          <p:nvPr/>
        </p:nvSpPr>
        <p:spPr>
          <a:xfrm>
            <a:off x="5780314" y="3550298"/>
            <a:ext cx="261257" cy="225222"/>
          </a:xfrm>
          <a:prstGeom prst="triangl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肘形连接符 24"/>
          <p:cNvCxnSpPr>
            <a:stCxn id="5" idx="0"/>
            <a:endCxn id="24" idx="3"/>
          </p:cNvCxnSpPr>
          <p:nvPr/>
        </p:nvCxnSpPr>
        <p:spPr>
          <a:xfrm rot="16200000" flipV="1">
            <a:off x="5369440" y="4317024"/>
            <a:ext cx="1111001" cy="2799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8" idx="0"/>
            <a:endCxn id="16" idx="3"/>
          </p:cNvCxnSpPr>
          <p:nvPr/>
        </p:nvCxnSpPr>
        <p:spPr>
          <a:xfrm rot="16200000" flipV="1">
            <a:off x="7051925" y="3610873"/>
            <a:ext cx="1100384" cy="145091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3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角矩形 47"/>
          <p:cNvSpPr/>
          <p:nvPr/>
        </p:nvSpPr>
        <p:spPr>
          <a:xfrm>
            <a:off x="6734369" y="606490"/>
            <a:ext cx="2915817" cy="53184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503852" y="606490"/>
            <a:ext cx="2915817" cy="53184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68357" y="1698307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电脑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068357" y="2211491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8357" y="2438146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26560" y="1082746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U</a:t>
            </a:r>
            <a:r>
              <a:rPr lang="zh-CN" altLang="en-US" b="1" dirty="0" smtClean="0"/>
              <a:t>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7226560" y="1595930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26560" y="1822585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26560" y="253832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打印机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7226560" y="3051506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26560" y="3278161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26560" y="4115196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MP3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7226560" y="4628380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26560" y="4855035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39548" y="1703834"/>
            <a:ext cx="1931436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USB</a:t>
            </a:r>
            <a:r>
              <a:rPr lang="zh-CN" altLang="en-US" b="1" dirty="0"/>
              <a:t>接口</a:t>
            </a:r>
          </a:p>
        </p:txBody>
      </p:sp>
      <p:sp>
        <p:nvSpPr>
          <p:cNvPr id="15" name="矩形 14"/>
          <p:cNvSpPr/>
          <p:nvPr/>
        </p:nvSpPr>
        <p:spPr>
          <a:xfrm>
            <a:off x="3839548" y="2217018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39548" y="2443673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stCxn id="2" idx="3"/>
            <a:endCxn id="14" idx="1"/>
          </p:cNvCxnSpPr>
          <p:nvPr/>
        </p:nvCxnSpPr>
        <p:spPr>
          <a:xfrm>
            <a:off x="2999793" y="1954899"/>
            <a:ext cx="839755" cy="5527"/>
          </a:xfrm>
          <a:prstGeom prst="line">
            <a:avLst/>
          </a:prstGeom>
          <a:ln w="25400">
            <a:prstDash val="dash"/>
            <a:miter lim="800000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5" idx="1"/>
            <a:endCxn id="14" idx="3"/>
          </p:cNvCxnSpPr>
          <p:nvPr/>
        </p:nvCxnSpPr>
        <p:spPr>
          <a:xfrm rot="10800000" flipV="1">
            <a:off x="5770984" y="1339338"/>
            <a:ext cx="1455576" cy="621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8" idx="1"/>
            <a:endCxn id="14" idx="3"/>
          </p:cNvCxnSpPr>
          <p:nvPr/>
        </p:nvCxnSpPr>
        <p:spPr>
          <a:xfrm rot="10800000">
            <a:off x="5770984" y="1960426"/>
            <a:ext cx="1455576" cy="8344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1" idx="1"/>
            <a:endCxn id="14" idx="3"/>
          </p:cNvCxnSpPr>
          <p:nvPr/>
        </p:nvCxnSpPr>
        <p:spPr>
          <a:xfrm rot="10800000">
            <a:off x="5770984" y="1960426"/>
            <a:ext cx="1455576" cy="2411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9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77686" y="2192991"/>
            <a:ext cx="2943808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7686" y="2706175"/>
            <a:ext cx="2943808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7686" y="2932830"/>
            <a:ext cx="2943808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51317" y="4241658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子类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51317" y="4754842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51317" y="4981497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67742" y="4241658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子类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67742" y="4754842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67742" y="4981497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29608" y="2193580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Factory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29608" y="2706764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29608" y="2933419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19" idx="2"/>
            <a:endCxn id="7" idx="2"/>
          </p:cNvCxnSpPr>
          <p:nvPr/>
        </p:nvCxnSpPr>
        <p:spPr>
          <a:xfrm rot="5400000">
            <a:off x="5344109" y="1244968"/>
            <a:ext cx="2048078" cy="5878291"/>
          </a:xfrm>
          <a:prstGeom prst="bentConnector3">
            <a:avLst>
              <a:gd name="adj1" fmla="val 111162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7" idx="1"/>
            <a:endCxn id="2" idx="3"/>
          </p:cNvCxnSpPr>
          <p:nvPr/>
        </p:nvCxnSpPr>
        <p:spPr>
          <a:xfrm rot="10800000">
            <a:off x="6321494" y="2449584"/>
            <a:ext cx="1908114" cy="5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9" idx="2"/>
            <a:endCxn id="14" idx="3"/>
          </p:cNvCxnSpPr>
          <p:nvPr/>
        </p:nvCxnSpPr>
        <p:spPr>
          <a:xfrm rot="5400000">
            <a:off x="7796115" y="2987072"/>
            <a:ext cx="1338176" cy="1684181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等腰三角形 33"/>
          <p:cNvSpPr/>
          <p:nvPr/>
        </p:nvSpPr>
        <p:spPr>
          <a:xfrm>
            <a:off x="4131133" y="3163202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393099" y="3163202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肘形连接符 36"/>
          <p:cNvCxnSpPr>
            <a:stCxn id="5" idx="0"/>
            <a:endCxn id="34" idx="3"/>
          </p:cNvCxnSpPr>
          <p:nvPr/>
        </p:nvCxnSpPr>
        <p:spPr>
          <a:xfrm rot="5400000" flipH="1" flipV="1">
            <a:off x="3418765" y="3398661"/>
            <a:ext cx="853234" cy="832760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4" idx="0"/>
            <a:endCxn id="35" idx="3"/>
          </p:cNvCxnSpPr>
          <p:nvPr/>
        </p:nvCxnSpPr>
        <p:spPr>
          <a:xfrm rot="16200000" flipV="1">
            <a:off x="5607961" y="3304191"/>
            <a:ext cx="853234" cy="1021699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606490" y="746449"/>
            <a:ext cx="2388637" cy="11756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客户端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3"/>
            <a:endCxn id="17" idx="0"/>
          </p:cNvCxnSpPr>
          <p:nvPr/>
        </p:nvCxnSpPr>
        <p:spPr>
          <a:xfrm>
            <a:off x="2995127" y="1334278"/>
            <a:ext cx="6312166" cy="859302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44" idx="2"/>
          </p:cNvCxnSpPr>
          <p:nvPr/>
        </p:nvCxnSpPr>
        <p:spPr>
          <a:xfrm rot="16200000" flipH="1">
            <a:off x="2325510" y="1397404"/>
            <a:ext cx="527477" cy="1576879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39139" y="931115"/>
            <a:ext cx="14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getInstance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3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6396153" y="1073018"/>
            <a:ext cx="1240972" cy="124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吃饭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9265316" y="3788230"/>
            <a:ext cx="1240972" cy="124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顾客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769582" y="3778899"/>
            <a:ext cx="1240972" cy="124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服务员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" name="肘形连接符 4"/>
          <p:cNvCxnSpPr>
            <a:stCxn id="2" idx="6"/>
            <a:endCxn id="3" idx="0"/>
          </p:cNvCxnSpPr>
          <p:nvPr/>
        </p:nvCxnSpPr>
        <p:spPr>
          <a:xfrm>
            <a:off x="7637125" y="1693504"/>
            <a:ext cx="2248677" cy="2094726"/>
          </a:xfrm>
          <a:prstGeom prst="bentConnector2">
            <a:avLst/>
          </a:prstGeom>
          <a:ln w="28575"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2" idx="2"/>
            <a:endCxn id="4" idx="0"/>
          </p:cNvCxnSpPr>
          <p:nvPr/>
        </p:nvCxnSpPr>
        <p:spPr>
          <a:xfrm rot="10800000" flipV="1">
            <a:off x="4390069" y="1693503"/>
            <a:ext cx="2006085" cy="2085395"/>
          </a:xfrm>
          <a:prstGeom prst="bentConnector2">
            <a:avLst/>
          </a:prstGeom>
          <a:ln w="28575"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6"/>
            <a:endCxn id="3" idx="2"/>
          </p:cNvCxnSpPr>
          <p:nvPr/>
        </p:nvCxnSpPr>
        <p:spPr>
          <a:xfrm>
            <a:off x="5010554" y="4399385"/>
            <a:ext cx="4254762" cy="933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1094" y="55983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外人</a:t>
            </a:r>
            <a:endParaRPr lang="zh-CN" altLang="en-US" sz="2800" dirty="0"/>
          </a:p>
        </p:txBody>
      </p:sp>
      <p:cxnSp>
        <p:nvCxnSpPr>
          <p:cNvPr id="19" name="肘形连接符 18"/>
          <p:cNvCxnSpPr>
            <a:stCxn id="18" idx="3"/>
            <a:endCxn id="2" idx="0"/>
          </p:cNvCxnSpPr>
          <p:nvPr/>
        </p:nvCxnSpPr>
        <p:spPr>
          <a:xfrm>
            <a:off x="1723905" y="821445"/>
            <a:ext cx="5292734" cy="251573"/>
          </a:xfrm>
          <a:prstGeom prst="bentConnector2">
            <a:avLst/>
          </a:prstGeom>
          <a:ln w="28575"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31312" y="5062057"/>
            <a:ext cx="19175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、买菜洗菜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、炒菜做饭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、把菜端给顾客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、收拾桌子碗筷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、打扫卫生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331804" y="52393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只负责吃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9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51512" y="4304244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代理主题类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51512" y="4817428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51512" y="5044083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23706" y="4304244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真实主题类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23706" y="4817428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23706" y="5044083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10942" y="1967812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10942" y="2480996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10942" y="2707651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01144" y="536899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只</a:t>
            </a:r>
            <a:r>
              <a:rPr lang="zh-CN" altLang="en-US" dirty="0" smtClean="0"/>
              <a:t>完成核心业务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21037" y="536899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完成所有与核心业务有关的操作</a:t>
            </a:r>
            <a:endParaRPr lang="zh-CN" altLang="en-US" dirty="0"/>
          </a:p>
        </p:txBody>
      </p:sp>
      <p:sp>
        <p:nvSpPr>
          <p:cNvPr id="14" name="等腰三角形 13"/>
          <p:cNvSpPr/>
          <p:nvPr/>
        </p:nvSpPr>
        <p:spPr>
          <a:xfrm>
            <a:off x="6800497" y="2934306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肘形连接符 14"/>
          <p:cNvCxnSpPr>
            <a:stCxn id="2" idx="0"/>
            <a:endCxn id="14" idx="3"/>
          </p:cNvCxnSpPr>
          <p:nvPr/>
        </p:nvCxnSpPr>
        <p:spPr>
          <a:xfrm rot="5400000" flipH="1" flipV="1">
            <a:off x="5657803" y="3030922"/>
            <a:ext cx="1144716" cy="1401929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等腰三角形 16"/>
          <p:cNvSpPr/>
          <p:nvPr/>
        </p:nvSpPr>
        <p:spPr>
          <a:xfrm>
            <a:off x="7798873" y="2934306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肘形连接符 17"/>
          <p:cNvCxnSpPr>
            <a:stCxn id="5" idx="0"/>
            <a:endCxn id="17" idx="3"/>
          </p:cNvCxnSpPr>
          <p:nvPr/>
        </p:nvCxnSpPr>
        <p:spPr>
          <a:xfrm rot="16200000" flipV="1">
            <a:off x="8093089" y="2995941"/>
            <a:ext cx="1144716" cy="1471889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" idx="3"/>
            <a:endCxn id="5" idx="1"/>
          </p:cNvCxnSpPr>
          <p:nvPr/>
        </p:nvCxnSpPr>
        <p:spPr>
          <a:xfrm>
            <a:off x="6606882" y="4560836"/>
            <a:ext cx="1716824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821092" y="1635990"/>
            <a:ext cx="2388637" cy="11756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客户端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5" name="肘形连接符 24"/>
          <p:cNvCxnSpPr>
            <a:stCxn id="23" idx="3"/>
            <a:endCxn id="8" idx="1"/>
          </p:cNvCxnSpPr>
          <p:nvPr/>
        </p:nvCxnSpPr>
        <p:spPr>
          <a:xfrm>
            <a:off x="3209729" y="2223819"/>
            <a:ext cx="3201213" cy="5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23" idx="0"/>
            <a:endCxn id="5" idx="3"/>
          </p:cNvCxnSpPr>
          <p:nvPr/>
        </p:nvCxnSpPr>
        <p:spPr>
          <a:xfrm rot="16200000" flipH="1">
            <a:off x="4784820" y="-1133419"/>
            <a:ext cx="2924846" cy="8463665"/>
          </a:xfrm>
          <a:prstGeom prst="bentConnector4">
            <a:avLst>
              <a:gd name="adj1" fmla="val -14834"/>
              <a:gd name="adj2" fmla="val 102701"/>
            </a:avLst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3" idx="2"/>
            <a:endCxn id="2" idx="1"/>
          </p:cNvCxnSpPr>
          <p:nvPr/>
        </p:nvCxnSpPr>
        <p:spPr>
          <a:xfrm rot="16200000" flipH="1">
            <a:off x="2358867" y="2468190"/>
            <a:ext cx="1749189" cy="2436101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209729" y="771721"/>
            <a:ext cx="5469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Subject </a:t>
            </a:r>
            <a:r>
              <a:rPr lang="en-US" altLang="zh-CN" dirty="0" err="1"/>
              <a:t>subject</a:t>
            </a:r>
            <a:r>
              <a:rPr lang="en-US" altLang="zh-CN" dirty="0"/>
              <a:t> = new </a:t>
            </a:r>
            <a:r>
              <a:rPr lang="en-US" altLang="zh-CN" dirty="0" err="1"/>
              <a:t>ProxySubject</a:t>
            </a:r>
            <a:r>
              <a:rPr lang="en-US" altLang="zh-CN" dirty="0"/>
              <a:t>(new </a:t>
            </a:r>
            <a:r>
              <a:rPr lang="en-US" altLang="zh-CN" dirty="0" err="1"/>
              <a:t>RealSubject</a:t>
            </a:r>
            <a:r>
              <a:rPr lang="en-US" altLang="zh-CN" dirty="0"/>
              <a:t>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3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814" y="1280652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宠物商店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9814" y="1793836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9814" y="2020491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9814" y="3277877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链表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9814" y="3791061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9814" y="4017716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34467" y="1217171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猫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34467" y="1730355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4467" y="1957010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34467" y="2682077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4467" y="3195261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4467" y="3421916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34467" y="4206575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鱼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34467" y="4719759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4467" y="4946414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14191" y="2411539"/>
            <a:ext cx="2155370" cy="513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宠物</a:t>
            </a:r>
          </a:p>
        </p:txBody>
      </p:sp>
      <p:sp>
        <p:nvSpPr>
          <p:cNvPr id="19" name="矩形 18"/>
          <p:cNvSpPr/>
          <p:nvPr/>
        </p:nvSpPr>
        <p:spPr>
          <a:xfrm>
            <a:off x="4414191" y="2924723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14191" y="3151378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 rot="16200000">
            <a:off x="6568687" y="2445910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6200000">
            <a:off x="6568688" y="2820967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6200000">
            <a:off x="6568689" y="3152093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肘形连接符 24"/>
          <p:cNvCxnSpPr>
            <a:stCxn id="8" idx="1"/>
            <a:endCxn id="21" idx="3"/>
          </p:cNvCxnSpPr>
          <p:nvPr/>
        </p:nvCxnSpPr>
        <p:spPr>
          <a:xfrm rot="10800000" flipV="1">
            <a:off x="6811927" y="1473763"/>
            <a:ext cx="1222540" cy="1084758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1" idx="1"/>
            <a:endCxn id="23" idx="3"/>
          </p:cNvCxnSpPr>
          <p:nvPr/>
        </p:nvCxnSpPr>
        <p:spPr>
          <a:xfrm rot="10800000">
            <a:off x="6811929" y="2933579"/>
            <a:ext cx="1222539" cy="5091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5" idx="1"/>
            <a:endCxn id="24" idx="3"/>
          </p:cNvCxnSpPr>
          <p:nvPr/>
        </p:nvCxnSpPr>
        <p:spPr>
          <a:xfrm rot="10800000">
            <a:off x="6811929" y="3264705"/>
            <a:ext cx="1222538" cy="1198463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" idx="3"/>
            <a:endCxn id="18" idx="1"/>
          </p:cNvCxnSpPr>
          <p:nvPr/>
        </p:nvCxnSpPr>
        <p:spPr>
          <a:xfrm>
            <a:off x="3285184" y="1537244"/>
            <a:ext cx="1129007" cy="113088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4" idx="2"/>
            <a:endCxn id="5" idx="0"/>
          </p:cNvCxnSpPr>
          <p:nvPr/>
        </p:nvCxnSpPr>
        <p:spPr>
          <a:xfrm rot="5400000">
            <a:off x="1692134" y="2762511"/>
            <a:ext cx="1030731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9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57440" y="215019"/>
            <a:ext cx="733847" cy="733847"/>
            <a:chOff x="1199456" y="764704"/>
            <a:chExt cx="733847" cy="733847"/>
          </a:xfrm>
        </p:grpSpPr>
        <p:sp>
          <p:nvSpPr>
            <p:cNvPr id="2" name="椭圆 1"/>
            <p:cNvSpPr/>
            <p:nvPr/>
          </p:nvSpPr>
          <p:spPr>
            <a:xfrm>
              <a:off x="1199456" y="764704"/>
              <a:ext cx="733847" cy="7338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43213" y="94696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开始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522620" y="1123388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程序发生异常</a:t>
            </a:r>
            <a:endParaRPr lang="zh-CN" altLang="en-US" b="1" dirty="0"/>
          </a:p>
        </p:txBody>
      </p:sp>
      <p:cxnSp>
        <p:nvCxnSpPr>
          <p:cNvPr id="7" name="直接箭头连接符 6"/>
          <p:cNvCxnSpPr>
            <a:stCxn id="2" idx="4"/>
            <a:endCxn id="5" idx="0"/>
          </p:cNvCxnSpPr>
          <p:nvPr/>
        </p:nvCxnSpPr>
        <p:spPr>
          <a:xfrm flipH="1">
            <a:off x="2624363" y="948866"/>
            <a:ext cx="1" cy="1745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522621" y="1933280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实例化异常对象</a:t>
            </a:r>
            <a:endParaRPr lang="zh-CN" altLang="en-US" b="1" dirty="0"/>
          </a:p>
        </p:txBody>
      </p:sp>
      <p:cxnSp>
        <p:nvCxnSpPr>
          <p:cNvPr id="10" name="直接箭头连接符 9"/>
          <p:cNvCxnSpPr>
            <a:stCxn id="5" idx="2"/>
            <a:endCxn id="9" idx="0"/>
          </p:cNvCxnSpPr>
          <p:nvPr/>
        </p:nvCxnSpPr>
        <p:spPr>
          <a:xfrm>
            <a:off x="2624363" y="1680737"/>
            <a:ext cx="1" cy="2525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流程图: 决策 12"/>
          <p:cNvSpPr/>
          <p:nvPr/>
        </p:nvSpPr>
        <p:spPr>
          <a:xfrm>
            <a:off x="1439998" y="2664808"/>
            <a:ext cx="2368948" cy="7576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是否有</a:t>
            </a:r>
            <a:r>
              <a:rPr lang="en-US" altLang="zh-CN" b="1" dirty="0" smtClean="0"/>
              <a:t>try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  <p:cxnSp>
        <p:nvCxnSpPr>
          <p:cNvPr id="14" name="直接箭头连接符 13"/>
          <p:cNvCxnSpPr>
            <a:stCxn id="9" idx="2"/>
            <a:endCxn id="13" idx="0"/>
          </p:cNvCxnSpPr>
          <p:nvPr/>
        </p:nvCxnSpPr>
        <p:spPr>
          <a:xfrm>
            <a:off x="2624364" y="2490629"/>
            <a:ext cx="108" cy="1741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流程图: 决策 17"/>
          <p:cNvSpPr/>
          <p:nvPr/>
        </p:nvSpPr>
        <p:spPr>
          <a:xfrm>
            <a:off x="0" y="3579194"/>
            <a:ext cx="2368948" cy="7576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catch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  <p:cxnSp>
        <p:nvCxnSpPr>
          <p:cNvPr id="20" name="肘形连接符 19"/>
          <p:cNvCxnSpPr>
            <a:stCxn id="13" idx="1"/>
            <a:endCxn id="18" idx="0"/>
          </p:cNvCxnSpPr>
          <p:nvPr/>
        </p:nvCxnSpPr>
        <p:spPr>
          <a:xfrm rot="10800000" flipV="1">
            <a:off x="1184474" y="3043630"/>
            <a:ext cx="255524" cy="53556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8309" y="271707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true</a:t>
            </a:r>
            <a:endParaRPr lang="zh-CN" altLang="en-US" b="1" dirty="0"/>
          </a:p>
        </p:txBody>
      </p:sp>
      <p:sp>
        <p:nvSpPr>
          <p:cNvPr id="23" name="流程图: 决策 22"/>
          <p:cNvSpPr/>
          <p:nvPr/>
        </p:nvSpPr>
        <p:spPr>
          <a:xfrm>
            <a:off x="2830286" y="4188823"/>
            <a:ext cx="2368948" cy="7576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catch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82731" y="5225136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处理异常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2913017" y="5225135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处理异常</a:t>
            </a:r>
          </a:p>
        </p:txBody>
      </p:sp>
      <p:cxnSp>
        <p:nvCxnSpPr>
          <p:cNvPr id="28" name="直接箭头连接符 27"/>
          <p:cNvCxnSpPr>
            <a:stCxn id="18" idx="2"/>
            <a:endCxn id="26" idx="0"/>
          </p:cNvCxnSpPr>
          <p:nvPr/>
        </p:nvCxnSpPr>
        <p:spPr>
          <a:xfrm>
            <a:off x="1184474" y="4336839"/>
            <a:ext cx="0" cy="8882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2"/>
            <a:endCxn id="27" idx="0"/>
          </p:cNvCxnSpPr>
          <p:nvPr/>
        </p:nvCxnSpPr>
        <p:spPr>
          <a:xfrm>
            <a:off x="4014760" y="4946468"/>
            <a:ext cx="0" cy="2786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8" idx="3"/>
            <a:endCxn id="23" idx="0"/>
          </p:cNvCxnSpPr>
          <p:nvPr/>
        </p:nvCxnSpPr>
        <p:spPr>
          <a:xfrm>
            <a:off x="2368948" y="3958017"/>
            <a:ext cx="1645812" cy="23080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022193" y="1483993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输出异常信息</a:t>
            </a:r>
            <a:endParaRPr lang="zh-CN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87680" y="456764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true</a:t>
            </a:r>
            <a:endParaRPr lang="zh-CN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830286" y="3579193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false</a:t>
            </a:r>
            <a:endParaRPr lang="zh-CN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300549" y="490113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true</a:t>
            </a:r>
            <a:endParaRPr lang="zh-CN" altLang="en-US" b="1" dirty="0"/>
          </a:p>
        </p:txBody>
      </p:sp>
      <p:sp>
        <p:nvSpPr>
          <p:cNvPr id="47" name="流程图: 决策 46"/>
          <p:cNvSpPr/>
          <p:nvPr/>
        </p:nvSpPr>
        <p:spPr>
          <a:xfrm>
            <a:off x="6020599" y="4188041"/>
            <a:ext cx="2368948" cy="7576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存在</a:t>
            </a:r>
            <a:r>
              <a:rPr lang="en-US" altLang="zh-CN" sz="1600" b="1" dirty="0" smtClean="0"/>
              <a:t>finally</a:t>
            </a:r>
            <a:r>
              <a:rPr lang="zh-CN" altLang="en-US" sz="1600" b="1" dirty="0" smtClean="0"/>
              <a:t>？</a:t>
            </a:r>
            <a:endParaRPr lang="zh-CN" altLang="en-US" sz="1600" b="1" dirty="0"/>
          </a:p>
        </p:txBody>
      </p:sp>
      <p:cxnSp>
        <p:nvCxnSpPr>
          <p:cNvPr id="48" name="肘形连接符 47"/>
          <p:cNvCxnSpPr>
            <a:stCxn id="47" idx="0"/>
            <a:endCxn id="39" idx="2"/>
          </p:cNvCxnSpPr>
          <p:nvPr/>
        </p:nvCxnSpPr>
        <p:spPr>
          <a:xfrm rot="5400000" flipH="1" flipV="1">
            <a:off x="6591155" y="2655261"/>
            <a:ext cx="2146699" cy="9188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3" idx="3"/>
            <a:endCxn id="47" idx="1"/>
          </p:cNvCxnSpPr>
          <p:nvPr/>
        </p:nvCxnSpPr>
        <p:spPr>
          <a:xfrm flipV="1">
            <a:off x="5199234" y="4566864"/>
            <a:ext cx="821365" cy="7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41013" y="4152173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false</a:t>
            </a:r>
            <a:endParaRPr lang="zh-CN" altLang="en-US" b="1" dirty="0"/>
          </a:p>
        </p:txBody>
      </p:sp>
      <p:cxnSp>
        <p:nvCxnSpPr>
          <p:cNvPr id="56" name="肘形连接符 55"/>
          <p:cNvCxnSpPr>
            <a:stCxn id="26" idx="2"/>
            <a:endCxn id="47" idx="1"/>
          </p:cNvCxnSpPr>
          <p:nvPr/>
        </p:nvCxnSpPr>
        <p:spPr>
          <a:xfrm rot="5400000" flipH="1" flipV="1">
            <a:off x="2994725" y="2756612"/>
            <a:ext cx="1215621" cy="4836125"/>
          </a:xfrm>
          <a:prstGeom prst="bentConnector4">
            <a:avLst>
              <a:gd name="adj1" fmla="val -48177"/>
              <a:gd name="adj2" fmla="val 93624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27" idx="2"/>
            <a:endCxn id="47" idx="1"/>
          </p:cNvCxnSpPr>
          <p:nvPr/>
        </p:nvCxnSpPr>
        <p:spPr>
          <a:xfrm rot="5400000" flipH="1" flipV="1">
            <a:off x="4409869" y="4171754"/>
            <a:ext cx="1215620" cy="2005839"/>
          </a:xfrm>
          <a:prstGeom prst="bentConnector4">
            <a:avLst>
              <a:gd name="adj1" fmla="val -18805"/>
              <a:gd name="adj2" fmla="val 75292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13" idx="3"/>
            <a:endCxn id="39" idx="1"/>
          </p:cNvCxnSpPr>
          <p:nvPr/>
        </p:nvCxnSpPr>
        <p:spPr>
          <a:xfrm flipV="1">
            <a:off x="3808946" y="1762668"/>
            <a:ext cx="3213247" cy="12809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854085" y="2664808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false</a:t>
            </a:r>
            <a:endParaRPr lang="zh-CN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485476" y="1311405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交给</a:t>
            </a:r>
            <a:r>
              <a:rPr lang="en-US" altLang="zh-CN" b="1" dirty="0" smtClean="0"/>
              <a:t>JVM</a:t>
            </a:r>
            <a:r>
              <a:rPr lang="zh-CN" altLang="en-US" b="1" dirty="0" smtClean="0"/>
              <a:t>进行默认处理</a:t>
            </a:r>
            <a:endParaRPr lang="zh-CN" alt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8123936" y="2546236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交给</a:t>
            </a:r>
            <a:r>
              <a:rPr lang="en-US" altLang="zh-CN" b="1" dirty="0" smtClean="0"/>
              <a:t>JVM</a:t>
            </a:r>
            <a:r>
              <a:rPr lang="zh-CN" altLang="en-US" b="1" dirty="0" smtClean="0"/>
              <a:t>进行默认处理</a:t>
            </a:r>
            <a:endParaRPr lang="zh-CN" altLang="en-US" b="1" dirty="0"/>
          </a:p>
        </p:txBody>
      </p:sp>
      <p:sp>
        <p:nvSpPr>
          <p:cNvPr id="83" name="流程图: 决策 82"/>
          <p:cNvSpPr/>
          <p:nvPr/>
        </p:nvSpPr>
        <p:spPr>
          <a:xfrm>
            <a:off x="8755070" y="5098042"/>
            <a:ext cx="2368948" cy="7576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是否已处理</a:t>
            </a:r>
            <a:endParaRPr lang="zh-CN" altLang="en-US" sz="1400" b="1" dirty="0"/>
          </a:p>
        </p:txBody>
      </p:sp>
      <p:sp>
        <p:nvSpPr>
          <p:cNvPr id="86" name="矩形 85"/>
          <p:cNvSpPr/>
          <p:nvPr/>
        </p:nvSpPr>
        <p:spPr>
          <a:xfrm>
            <a:off x="6103330" y="5198189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执行</a:t>
            </a:r>
            <a:r>
              <a:rPr lang="en-US" altLang="zh-CN" b="1" dirty="0" smtClean="0"/>
              <a:t>finally</a:t>
            </a:r>
            <a:r>
              <a:rPr lang="zh-CN" altLang="en-US" b="1" dirty="0" smtClean="0"/>
              <a:t>代码</a:t>
            </a:r>
            <a:endParaRPr lang="zh-CN" altLang="en-US" b="1" dirty="0"/>
          </a:p>
        </p:txBody>
      </p:sp>
      <p:cxnSp>
        <p:nvCxnSpPr>
          <p:cNvPr id="87" name="直接箭头连接符 86"/>
          <p:cNvCxnSpPr>
            <a:stCxn id="47" idx="2"/>
            <a:endCxn id="86" idx="0"/>
          </p:cNvCxnSpPr>
          <p:nvPr/>
        </p:nvCxnSpPr>
        <p:spPr>
          <a:xfrm>
            <a:off x="7205073" y="4945686"/>
            <a:ext cx="0" cy="2525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6" idx="3"/>
            <a:endCxn id="83" idx="1"/>
          </p:cNvCxnSpPr>
          <p:nvPr/>
        </p:nvCxnSpPr>
        <p:spPr>
          <a:xfrm>
            <a:off x="8306815" y="5476864"/>
            <a:ext cx="44825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8837801" y="6156132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其他程序</a:t>
            </a:r>
            <a:endParaRPr lang="zh-CN" altLang="en-US" b="1" dirty="0"/>
          </a:p>
        </p:txBody>
      </p:sp>
      <p:cxnSp>
        <p:nvCxnSpPr>
          <p:cNvPr id="98" name="直接箭头连接符 97"/>
          <p:cNvCxnSpPr>
            <a:stCxn id="83" idx="2"/>
            <a:endCxn id="97" idx="0"/>
          </p:cNvCxnSpPr>
          <p:nvPr/>
        </p:nvCxnSpPr>
        <p:spPr>
          <a:xfrm>
            <a:off x="9939544" y="5855687"/>
            <a:ext cx="0" cy="3004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490970" y="487322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true</a:t>
            </a:r>
            <a:endParaRPr lang="zh-CN" alt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9353600" y="582124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true</a:t>
            </a:r>
            <a:endParaRPr lang="zh-CN" alt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285262" y="3845616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false</a:t>
            </a:r>
            <a:endParaRPr lang="zh-CN" alt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10115547" y="4596321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false</a:t>
            </a:r>
            <a:endParaRPr lang="zh-CN" altLang="en-US" b="1" dirty="0"/>
          </a:p>
        </p:txBody>
      </p:sp>
      <p:cxnSp>
        <p:nvCxnSpPr>
          <p:cNvPr id="112" name="肘形连接符 111"/>
          <p:cNvCxnSpPr>
            <a:stCxn id="83" idx="0"/>
            <a:endCxn id="39" idx="2"/>
          </p:cNvCxnSpPr>
          <p:nvPr/>
        </p:nvCxnSpPr>
        <p:spPr>
          <a:xfrm rot="16200000" flipV="1">
            <a:off x="7503390" y="2661888"/>
            <a:ext cx="3056700" cy="1815608"/>
          </a:xfrm>
          <a:prstGeom prst="bentConnector3">
            <a:avLst>
              <a:gd name="adj1" fmla="val 64815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6" name="组合 115"/>
          <p:cNvGrpSpPr/>
          <p:nvPr/>
        </p:nvGrpSpPr>
        <p:grpSpPr>
          <a:xfrm>
            <a:off x="11124018" y="1395743"/>
            <a:ext cx="733847" cy="733847"/>
            <a:chOff x="1199456" y="764704"/>
            <a:chExt cx="733847" cy="733847"/>
          </a:xfrm>
        </p:grpSpPr>
        <p:sp>
          <p:nvSpPr>
            <p:cNvPr id="117" name="椭圆 116"/>
            <p:cNvSpPr/>
            <p:nvPr/>
          </p:nvSpPr>
          <p:spPr>
            <a:xfrm>
              <a:off x="1199456" y="764704"/>
              <a:ext cx="733847" cy="7338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243213" y="94696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开始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9" name="直接箭头连接符 118"/>
          <p:cNvCxnSpPr>
            <a:stCxn id="39" idx="3"/>
            <a:endCxn id="117" idx="2"/>
          </p:cNvCxnSpPr>
          <p:nvPr/>
        </p:nvCxnSpPr>
        <p:spPr>
          <a:xfrm flipV="1">
            <a:off x="9225678" y="1762667"/>
            <a:ext cx="189834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97" idx="3"/>
            <a:endCxn id="117" idx="4"/>
          </p:cNvCxnSpPr>
          <p:nvPr/>
        </p:nvCxnSpPr>
        <p:spPr>
          <a:xfrm flipV="1">
            <a:off x="11041286" y="2129590"/>
            <a:ext cx="449656" cy="430521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3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8982848" y="4215286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MyThread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82848" y="4728470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82848" y="4955125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38838" y="4215285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Thread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38838" y="4728469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38838" y="4955124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66421" y="859875"/>
            <a:ext cx="2155370" cy="513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Runnable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66421" y="1373059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66421" y="1599714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7911024" y="1871685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7051815" y="1845005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" name="肘形连接符 23"/>
          <p:cNvCxnSpPr>
            <a:stCxn id="11" idx="0"/>
            <a:endCxn id="21" idx="3"/>
          </p:cNvCxnSpPr>
          <p:nvPr/>
        </p:nvCxnSpPr>
        <p:spPr>
          <a:xfrm rot="16200000" flipV="1">
            <a:off x="7991904" y="2146657"/>
            <a:ext cx="2118379" cy="2018880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4" idx="0"/>
            <a:endCxn id="22" idx="3"/>
          </p:cNvCxnSpPr>
          <p:nvPr/>
        </p:nvCxnSpPr>
        <p:spPr>
          <a:xfrm rot="5400000" flipH="1" flipV="1">
            <a:off x="5276954" y="2309796"/>
            <a:ext cx="2145058" cy="1665921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4" idx="3"/>
            <a:endCxn id="11" idx="1"/>
          </p:cNvCxnSpPr>
          <p:nvPr/>
        </p:nvCxnSpPr>
        <p:spPr>
          <a:xfrm>
            <a:off x="6594208" y="4471877"/>
            <a:ext cx="2388640" cy="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594669" y="4215285"/>
            <a:ext cx="1878565" cy="9246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客户端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2778034" y="4677588"/>
            <a:ext cx="1227909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021872" y="4221871"/>
            <a:ext cx="836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start()</a:t>
            </a:r>
            <a:endParaRPr lang="zh-CN" alt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182443" y="401523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调用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8260" y="256924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子类</a:t>
            </a:r>
            <a:endParaRPr lang="zh-CN" altLang="en-US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142275" y="263415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子类</a:t>
            </a:r>
            <a:endParaRPr lang="zh-CN" altLang="en-US" sz="2000" b="1" dirty="0"/>
          </a:p>
        </p:txBody>
      </p:sp>
      <p:sp>
        <p:nvSpPr>
          <p:cNvPr id="58" name="爆炸形 2 57"/>
          <p:cNvSpPr/>
          <p:nvPr/>
        </p:nvSpPr>
        <p:spPr>
          <a:xfrm>
            <a:off x="4062191" y="2961682"/>
            <a:ext cx="1654628" cy="1069308"/>
          </a:xfrm>
          <a:prstGeom prst="irregularSeal2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代理</a:t>
            </a:r>
            <a:endParaRPr lang="zh-CN" altLang="en-US" sz="2000" b="1" dirty="0"/>
          </a:p>
        </p:txBody>
      </p:sp>
      <p:sp>
        <p:nvSpPr>
          <p:cNvPr id="59" name="爆炸形 2 58"/>
          <p:cNvSpPr/>
          <p:nvPr/>
        </p:nvSpPr>
        <p:spPr>
          <a:xfrm>
            <a:off x="10212621" y="3021759"/>
            <a:ext cx="1654628" cy="1069308"/>
          </a:xfrm>
          <a:prstGeom prst="irregularSeal2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真实</a:t>
            </a:r>
            <a:endParaRPr lang="zh-CN" altLang="en-US" sz="2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379697" y="5226605"/>
            <a:ext cx="226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1</a:t>
            </a:r>
            <a:r>
              <a:rPr lang="zh-CN" altLang="en-US" sz="1400" b="1" dirty="0" smtClean="0"/>
              <a:t>、操作系统的资源分配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2</a:t>
            </a:r>
            <a:r>
              <a:rPr lang="zh-CN" altLang="en-US" sz="1400" b="1" dirty="0" smtClean="0"/>
              <a:t>、调用</a:t>
            </a:r>
            <a:r>
              <a:rPr lang="en-US" altLang="zh-CN" sz="1400" b="1" dirty="0" smtClean="0"/>
              <a:t>run()</a:t>
            </a:r>
            <a:r>
              <a:rPr lang="zh-CN" altLang="en-US" sz="1400" b="1" dirty="0" smtClean="0"/>
              <a:t>（核心功能）</a:t>
            </a:r>
            <a:endParaRPr lang="zh-CN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890983" y="5226605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主要实现多线程的核心功能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129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4946" y="2227672"/>
            <a:ext cx="26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Book </a:t>
            </a:r>
            <a:r>
              <a:rPr lang="en-US" altLang="zh-CN" dirty="0" err="1" smtClean="0"/>
              <a:t>bookA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b="1" dirty="0"/>
              <a:t>new Book();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73225" y="31490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3" name="矩形 12"/>
          <p:cNvSpPr/>
          <p:nvPr/>
        </p:nvSpPr>
        <p:spPr>
          <a:xfrm>
            <a:off x="373225" y="82809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3225" y="134127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911151" y="32890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2911151" y="84208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3" idx="3"/>
            <a:endCxn id="16" idx="1"/>
          </p:cNvCxnSpPr>
          <p:nvPr/>
        </p:nvCxnSpPr>
        <p:spPr>
          <a:xfrm>
            <a:off x="1735494" y="1084684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026381" y="643426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911151" y="143691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21689" y="2227672"/>
            <a:ext cx="268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Book </a:t>
            </a:r>
            <a:r>
              <a:rPr lang="en-US" altLang="zh-CN" dirty="0" err="1" smtClean="0"/>
              <a:t>bookB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b="1" dirty="0"/>
              <a:t>new Book();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969968" y="31490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2" name="矩形 21"/>
          <p:cNvSpPr/>
          <p:nvPr/>
        </p:nvSpPr>
        <p:spPr>
          <a:xfrm>
            <a:off x="6969968" y="82809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69968" y="134127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507894" y="32890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9507894" y="84208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2" idx="3"/>
            <a:endCxn id="25" idx="1"/>
          </p:cNvCxnSpPr>
          <p:nvPr/>
        </p:nvCxnSpPr>
        <p:spPr>
          <a:xfrm>
            <a:off x="8332237" y="1084684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623124" y="643426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507894" y="143691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23" idx="3"/>
            <a:endCxn id="30" idx="1"/>
          </p:cNvCxnSpPr>
          <p:nvPr/>
        </p:nvCxnSpPr>
        <p:spPr>
          <a:xfrm>
            <a:off x="8332237" y="1597868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73225" y="4131129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5" name="矩形 34"/>
          <p:cNvSpPr/>
          <p:nvPr/>
        </p:nvSpPr>
        <p:spPr>
          <a:xfrm>
            <a:off x="373225" y="464431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3225" y="515749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911151" y="4145125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2911151" y="4658309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5" idx="3"/>
            <a:endCxn id="38" idx="1"/>
          </p:cNvCxnSpPr>
          <p:nvPr/>
        </p:nvCxnSpPr>
        <p:spPr>
          <a:xfrm>
            <a:off x="1735494" y="4900905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026381" y="4459647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911151" y="5253136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36" idx="3"/>
            <a:endCxn id="41" idx="1"/>
          </p:cNvCxnSpPr>
          <p:nvPr/>
        </p:nvCxnSpPr>
        <p:spPr>
          <a:xfrm>
            <a:off x="1735494" y="5414089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2558" y="5999583"/>
            <a:ext cx="300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bookA.title</a:t>
            </a:r>
            <a:r>
              <a:rPr lang="en-US" altLang="zh-CN" dirty="0"/>
              <a:t> = "Java</a:t>
            </a:r>
            <a:r>
              <a:rPr lang="zh-CN" altLang="en-US" dirty="0"/>
              <a:t>基础入门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bookA.price</a:t>
            </a:r>
            <a:r>
              <a:rPr lang="en-US" altLang="zh-CN" dirty="0"/>
              <a:t> = 89.9;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969968" y="4131129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5" name="矩形 44"/>
          <p:cNvSpPr/>
          <p:nvPr/>
        </p:nvSpPr>
        <p:spPr>
          <a:xfrm>
            <a:off x="6969968" y="464431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69968" y="515749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9507894" y="4145125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8" name="矩形 47"/>
          <p:cNvSpPr/>
          <p:nvPr/>
        </p:nvSpPr>
        <p:spPr>
          <a:xfrm>
            <a:off x="9507894" y="4658309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>
            <a:stCxn id="45" idx="3"/>
            <a:endCxn id="48" idx="1"/>
          </p:cNvCxnSpPr>
          <p:nvPr/>
        </p:nvCxnSpPr>
        <p:spPr>
          <a:xfrm>
            <a:off x="8332237" y="4900905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8623124" y="4459647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9507894" y="5253136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</a:t>
            </a:r>
            <a:r>
              <a:rPr lang="zh-CN" altLang="en-US" sz="1400" dirty="0"/>
              <a:t>操作系统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58.8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6" idx="3"/>
            <a:endCxn id="51" idx="1"/>
          </p:cNvCxnSpPr>
          <p:nvPr/>
        </p:nvCxnSpPr>
        <p:spPr>
          <a:xfrm>
            <a:off x="8332237" y="5414089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19932" y="6005507"/>
            <a:ext cx="2600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bookB.title</a:t>
            </a:r>
            <a:r>
              <a:rPr lang="en-US" altLang="zh-CN" dirty="0"/>
              <a:t> = "</a:t>
            </a:r>
            <a:r>
              <a:rPr lang="zh-CN" altLang="en-US" dirty="0"/>
              <a:t>操作系统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bookB.price</a:t>
            </a:r>
            <a:r>
              <a:rPr lang="en-US" altLang="zh-CN" dirty="0"/>
              <a:t> = 58.8;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853646" y="783771"/>
            <a:ext cx="3300549" cy="55996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436915" y="783771"/>
            <a:ext cx="3300549" cy="55996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785256" y="1236629"/>
            <a:ext cx="2603863" cy="59218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785255" y="2081361"/>
            <a:ext cx="2603863" cy="59218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785254" y="2891258"/>
            <a:ext cx="2603863" cy="59218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785254" y="3670673"/>
            <a:ext cx="2603863" cy="59218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785254" y="4463153"/>
            <a:ext cx="2603863" cy="59218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785254" y="5264341"/>
            <a:ext cx="2603863" cy="59218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对象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1132115" y="1524011"/>
            <a:ext cx="609600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2314" y="869082"/>
            <a:ext cx="993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Iterator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52845" y="1339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对象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95141" y="383177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Collection</a:t>
            </a:r>
            <a:r>
              <a:rPr lang="zh-CN" altLang="en-US" b="1" dirty="0"/>
              <a:t>集合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65952" y="38317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Map</a:t>
            </a:r>
            <a:r>
              <a:rPr lang="zh-CN" altLang="en-US" b="1" dirty="0" smtClean="0"/>
              <a:t>集合</a:t>
            </a:r>
            <a:endParaRPr lang="zh-CN" altLang="en-US" b="1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548846" y="1524011"/>
            <a:ext cx="609600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39045" y="869082"/>
            <a:ext cx="993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Iterator</a:t>
            </a:r>
            <a:endParaRPr lang="zh-CN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977261" y="1339345"/>
            <a:ext cx="165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Map.Entry</a:t>
            </a:r>
            <a:r>
              <a:rPr lang="zh-CN" altLang="en-US" b="1" dirty="0" smtClean="0"/>
              <a:t>对象</a:t>
            </a:r>
            <a:endParaRPr lang="zh-CN" altLang="en-US" b="1" dirty="0"/>
          </a:p>
        </p:txBody>
      </p:sp>
      <p:sp>
        <p:nvSpPr>
          <p:cNvPr id="21" name="圆角矩形 20"/>
          <p:cNvSpPr/>
          <p:nvPr/>
        </p:nvSpPr>
        <p:spPr>
          <a:xfrm>
            <a:off x="7208400" y="1339345"/>
            <a:ext cx="2603863" cy="11600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</a:rPr>
              <a:t>Map.Entry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539327" y="1774752"/>
            <a:ext cx="819422" cy="5190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key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374922" y="1767781"/>
            <a:ext cx="1112640" cy="519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value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208400" y="2806760"/>
            <a:ext cx="2603863" cy="11600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</a:rPr>
              <a:t>Map.Entry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539327" y="3242167"/>
            <a:ext cx="819422" cy="5190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key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374922" y="3235196"/>
            <a:ext cx="1112640" cy="519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value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208400" y="4330760"/>
            <a:ext cx="2603863" cy="11600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</a:rPr>
              <a:t>Map.Entry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539327" y="4766167"/>
            <a:ext cx="819422" cy="5190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key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374922" y="4759196"/>
            <a:ext cx="1112640" cy="519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value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5821" y="37283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615821" y="88602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5821" y="139920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53747" y="38683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153747" y="90001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1978090" y="1142614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268977" y="701356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53747" y="149484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4" idx="3"/>
          </p:cNvCxnSpPr>
          <p:nvPr/>
        </p:nvCxnSpPr>
        <p:spPr>
          <a:xfrm>
            <a:off x="1978090" y="1655798"/>
            <a:ext cx="587827" cy="682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19811" y="2295331"/>
            <a:ext cx="2692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Book </a:t>
            </a:r>
            <a:r>
              <a:rPr lang="en-US" altLang="zh-CN" dirty="0" err="1"/>
              <a:t>bookA</a:t>
            </a:r>
            <a:r>
              <a:rPr lang="en-US" altLang="zh-CN" dirty="0"/>
              <a:t> = </a:t>
            </a:r>
            <a:r>
              <a:rPr lang="en-US" altLang="zh-CN" b="1" dirty="0"/>
              <a:t>new Book</a:t>
            </a:r>
            <a:r>
              <a:rPr lang="en-US" altLang="zh-CN" b="1" dirty="0" smtClean="0"/>
              <a:t>();</a:t>
            </a:r>
          </a:p>
          <a:p>
            <a:r>
              <a:rPr lang="en-US" altLang="zh-CN" dirty="0"/>
              <a:t>Book </a:t>
            </a:r>
            <a:r>
              <a:rPr lang="en-US" altLang="zh-CN" dirty="0" err="1"/>
              <a:t>bookB</a:t>
            </a:r>
            <a:r>
              <a:rPr lang="en-US" altLang="zh-CN" dirty="0"/>
              <a:t> = </a:t>
            </a:r>
            <a:r>
              <a:rPr lang="en-US" altLang="zh-CN" b="1" dirty="0"/>
              <a:t>null;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268976" y="137082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null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91403" y="2295331"/>
            <a:ext cx="300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bookA.title</a:t>
            </a:r>
            <a:r>
              <a:rPr lang="en-US" altLang="zh-CN" dirty="0"/>
              <a:t> = "Java</a:t>
            </a:r>
            <a:r>
              <a:rPr lang="zh-CN" altLang="en-US" dirty="0"/>
              <a:t>基础入门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bookA.price</a:t>
            </a:r>
            <a:r>
              <a:rPr lang="en-US" altLang="zh-CN" dirty="0"/>
              <a:t> = 89.9;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689286" y="37283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6" name="矩形 15"/>
          <p:cNvSpPr/>
          <p:nvPr/>
        </p:nvSpPr>
        <p:spPr>
          <a:xfrm>
            <a:off x="6689286" y="88602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89286" y="139920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227212" y="38683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9227212" y="90001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6" idx="3"/>
            <a:endCxn id="19" idx="1"/>
          </p:cNvCxnSpPr>
          <p:nvPr/>
        </p:nvCxnSpPr>
        <p:spPr>
          <a:xfrm>
            <a:off x="8051555" y="1142614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342442" y="701356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227212" y="149484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17" idx="3"/>
          </p:cNvCxnSpPr>
          <p:nvPr/>
        </p:nvCxnSpPr>
        <p:spPr>
          <a:xfrm>
            <a:off x="8051555" y="1655798"/>
            <a:ext cx="587827" cy="682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342441" y="137082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null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219811" y="5819583"/>
            <a:ext cx="166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bookB</a:t>
            </a:r>
            <a:r>
              <a:rPr lang="en-US" altLang="zh-CN" dirty="0"/>
              <a:t> = </a:t>
            </a:r>
            <a:r>
              <a:rPr lang="en-US" altLang="zh-CN" dirty="0" err="1"/>
              <a:t>bookA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15821" y="385315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7" name="矩形 26"/>
          <p:cNvSpPr/>
          <p:nvPr/>
        </p:nvSpPr>
        <p:spPr>
          <a:xfrm>
            <a:off x="615821" y="436634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5821" y="487952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153747" y="386715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3153747" y="4380336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27" idx="3"/>
            <a:endCxn id="30" idx="1"/>
          </p:cNvCxnSpPr>
          <p:nvPr/>
        </p:nvCxnSpPr>
        <p:spPr>
          <a:xfrm>
            <a:off x="1978090" y="4622932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268977" y="4181674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153747" y="4975163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28" idx="3"/>
            <a:endCxn id="30" idx="1"/>
          </p:cNvCxnSpPr>
          <p:nvPr/>
        </p:nvCxnSpPr>
        <p:spPr>
          <a:xfrm flipV="1">
            <a:off x="1978090" y="4677750"/>
            <a:ext cx="1175657" cy="458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640551" y="5819583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bookB.price</a:t>
            </a:r>
            <a:r>
              <a:rPr lang="en-US" altLang="zh-CN" dirty="0"/>
              <a:t> = 58.8;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689286" y="385315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9" name="矩形 38"/>
          <p:cNvSpPr/>
          <p:nvPr/>
        </p:nvSpPr>
        <p:spPr>
          <a:xfrm>
            <a:off x="6689286" y="436634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89286" y="487952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9227212" y="386715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9227212" y="4380336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/>
              <a:t>58.8</a:t>
            </a:r>
            <a:r>
              <a:rPr lang="en-US" altLang="zh-CN" sz="1400" smtClean="0"/>
              <a:t>;</a:t>
            </a:r>
            <a:endParaRPr lang="zh-CN" altLang="en-US" sz="1400"/>
          </a:p>
        </p:txBody>
      </p:sp>
      <p:cxnSp>
        <p:nvCxnSpPr>
          <p:cNvPr id="43" name="直接箭头连接符 42"/>
          <p:cNvCxnSpPr>
            <a:stCxn id="39" idx="3"/>
            <a:endCxn id="42" idx="1"/>
          </p:cNvCxnSpPr>
          <p:nvPr/>
        </p:nvCxnSpPr>
        <p:spPr>
          <a:xfrm>
            <a:off x="8051555" y="4622932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8342442" y="4181674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9227212" y="4975163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0" idx="3"/>
            <a:endCxn id="42" idx="1"/>
          </p:cNvCxnSpPr>
          <p:nvPr/>
        </p:nvCxnSpPr>
        <p:spPr>
          <a:xfrm flipV="1">
            <a:off x="8051555" y="4677750"/>
            <a:ext cx="1175657" cy="458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6327" y="2215997"/>
            <a:ext cx="2692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Book </a:t>
            </a:r>
            <a:r>
              <a:rPr lang="en-US" altLang="zh-CN" dirty="0" err="1"/>
              <a:t>bookA</a:t>
            </a:r>
            <a:r>
              <a:rPr lang="en-US" altLang="zh-CN" dirty="0"/>
              <a:t> = </a:t>
            </a:r>
            <a:r>
              <a:rPr lang="en-US" altLang="zh-CN" b="1" dirty="0"/>
              <a:t>new Book</a:t>
            </a:r>
            <a:r>
              <a:rPr lang="en-US" altLang="zh-CN" b="1" dirty="0" smtClean="0"/>
              <a:t>();</a:t>
            </a:r>
            <a:endParaRPr lang="en-US" altLang="zh-CN" dirty="0" smtClean="0"/>
          </a:p>
          <a:p>
            <a:r>
              <a:rPr lang="en-US" altLang="zh-CN" dirty="0" smtClean="0"/>
              <a:t>Book </a:t>
            </a:r>
            <a:r>
              <a:rPr lang="en-US" altLang="zh-CN" dirty="0" err="1" smtClean="0"/>
              <a:t>bookB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b="1" dirty="0"/>
              <a:t>new Book();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03854" y="31490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" name="矩形 3"/>
          <p:cNvSpPr/>
          <p:nvPr/>
        </p:nvSpPr>
        <p:spPr>
          <a:xfrm>
            <a:off x="503854" y="82809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3854" y="134127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41780" y="32890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041780" y="84208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3"/>
            <a:endCxn id="7" idx="1"/>
          </p:cNvCxnSpPr>
          <p:nvPr/>
        </p:nvCxnSpPr>
        <p:spPr>
          <a:xfrm>
            <a:off x="1866123" y="1084684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157010" y="643426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41780" y="143691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5" idx="3"/>
            <a:endCxn id="10" idx="1"/>
          </p:cNvCxnSpPr>
          <p:nvPr/>
        </p:nvCxnSpPr>
        <p:spPr>
          <a:xfrm>
            <a:off x="1866123" y="1597868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05151" y="2215997"/>
            <a:ext cx="300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bookA.title</a:t>
            </a:r>
            <a:r>
              <a:rPr lang="en-US" altLang="zh-CN" dirty="0"/>
              <a:t> = "Java</a:t>
            </a:r>
            <a:r>
              <a:rPr lang="zh-CN" altLang="en-US" dirty="0"/>
              <a:t>基础入门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bookA.price</a:t>
            </a:r>
            <a:r>
              <a:rPr lang="en-US" altLang="zh-CN" dirty="0"/>
              <a:t> = 89.9;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03854" y="3972507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3" name="矩形 22"/>
          <p:cNvSpPr/>
          <p:nvPr/>
        </p:nvSpPr>
        <p:spPr>
          <a:xfrm>
            <a:off x="503854" y="4485691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3854" y="4998875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041780" y="3986503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3041780" y="4499687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3" idx="3"/>
            <a:endCxn id="26" idx="1"/>
          </p:cNvCxnSpPr>
          <p:nvPr/>
        </p:nvCxnSpPr>
        <p:spPr>
          <a:xfrm>
            <a:off x="1866123" y="4742283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157010" y="4301025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041780" y="5094514"/>
            <a:ext cx="1931436" cy="594827"/>
          </a:xfrm>
          <a:prstGeom prst="rect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</a:t>
            </a:r>
            <a:r>
              <a:rPr lang="zh-CN" altLang="en-US" sz="1400" dirty="0"/>
              <a:t>操作系统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58.8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4" idx="3"/>
            <a:endCxn id="29" idx="1"/>
          </p:cNvCxnSpPr>
          <p:nvPr/>
        </p:nvCxnSpPr>
        <p:spPr>
          <a:xfrm>
            <a:off x="1866123" y="5255467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280782" y="2215996"/>
            <a:ext cx="2600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bookB.title</a:t>
            </a:r>
            <a:r>
              <a:rPr lang="en-US" altLang="zh-CN" dirty="0"/>
              <a:t> = "</a:t>
            </a:r>
            <a:r>
              <a:rPr lang="zh-CN" altLang="en-US" dirty="0"/>
              <a:t>操作系统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bookB.price</a:t>
            </a:r>
            <a:r>
              <a:rPr lang="en-US" altLang="zh-CN" dirty="0"/>
              <a:t> = 58.8;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375939" y="5922220"/>
            <a:ext cx="166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bookB</a:t>
            </a:r>
            <a:r>
              <a:rPr lang="en-US" altLang="zh-CN" dirty="0"/>
              <a:t> = </a:t>
            </a:r>
            <a:r>
              <a:rPr lang="en-US" altLang="zh-CN" dirty="0" err="1"/>
              <a:t>bookA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4" name="禁止符 33"/>
          <p:cNvSpPr/>
          <p:nvPr/>
        </p:nvSpPr>
        <p:spPr>
          <a:xfrm>
            <a:off x="2339359" y="5221059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24" idx="3"/>
            <a:endCxn id="26" idx="1"/>
          </p:cNvCxnSpPr>
          <p:nvPr/>
        </p:nvCxnSpPr>
        <p:spPr>
          <a:xfrm flipV="1">
            <a:off x="1866123" y="4797101"/>
            <a:ext cx="1175657" cy="458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679079" y="317241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51" name="矩形 50"/>
          <p:cNvSpPr/>
          <p:nvPr/>
        </p:nvSpPr>
        <p:spPr>
          <a:xfrm>
            <a:off x="6679079" y="830425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679079" y="1343609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9217005" y="331237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9217005" y="844421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51" idx="3"/>
            <a:endCxn id="54" idx="1"/>
          </p:cNvCxnSpPr>
          <p:nvPr/>
        </p:nvCxnSpPr>
        <p:spPr>
          <a:xfrm>
            <a:off x="8041348" y="1087017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8332235" y="645759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9217005" y="143924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</a:t>
            </a:r>
            <a:r>
              <a:rPr lang="zh-CN" altLang="en-US" sz="1400" dirty="0"/>
              <a:t>操作系统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58.8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2" idx="3"/>
            <a:endCxn id="57" idx="1"/>
          </p:cNvCxnSpPr>
          <p:nvPr/>
        </p:nvCxnSpPr>
        <p:spPr>
          <a:xfrm>
            <a:off x="8041348" y="1600201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890300" y="523272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垃圾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679079" y="3958511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61" name="矩形 60"/>
          <p:cNvSpPr/>
          <p:nvPr/>
        </p:nvSpPr>
        <p:spPr>
          <a:xfrm>
            <a:off x="6679079" y="4471695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679079" y="4984879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9217005" y="3972507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4" name="矩形 63"/>
          <p:cNvSpPr/>
          <p:nvPr/>
        </p:nvSpPr>
        <p:spPr>
          <a:xfrm>
            <a:off x="9217005" y="4485691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</a:t>
            </a:r>
            <a:r>
              <a:rPr lang="en-US" altLang="zh-CN" sz="1400" smtClean="0">
                <a:solidFill>
                  <a:schemeClr val="tx1"/>
                </a:solidFill>
              </a:rPr>
              <a:t>= </a:t>
            </a:r>
            <a:r>
              <a:rPr lang="en-US" altLang="zh-CN" sz="1400" smtClean="0"/>
              <a:t>108.8</a:t>
            </a:r>
            <a:r>
              <a:rPr lang="en-US" altLang="zh-CN" sz="140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61" idx="3"/>
            <a:endCxn id="64" idx="1"/>
          </p:cNvCxnSpPr>
          <p:nvPr/>
        </p:nvCxnSpPr>
        <p:spPr>
          <a:xfrm>
            <a:off x="8041348" y="4728287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8332235" y="4287029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217005" y="5080518"/>
            <a:ext cx="1931436" cy="594827"/>
          </a:xfrm>
          <a:prstGeom prst="rect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</a:t>
            </a:r>
            <a:r>
              <a:rPr lang="zh-CN" altLang="en-US" sz="1400" dirty="0"/>
              <a:t>操作系统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58.8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2" idx="3"/>
            <a:endCxn id="67" idx="1"/>
          </p:cNvCxnSpPr>
          <p:nvPr/>
        </p:nvCxnSpPr>
        <p:spPr>
          <a:xfrm>
            <a:off x="8041348" y="5241471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禁止符 68"/>
          <p:cNvSpPr/>
          <p:nvPr/>
        </p:nvSpPr>
        <p:spPr>
          <a:xfrm>
            <a:off x="8514584" y="5207063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>
            <a:stCxn id="62" idx="3"/>
            <a:endCxn id="64" idx="1"/>
          </p:cNvCxnSpPr>
          <p:nvPr/>
        </p:nvCxnSpPr>
        <p:spPr>
          <a:xfrm flipV="1">
            <a:off x="8041348" y="4783105"/>
            <a:ext cx="1175657" cy="458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686426" y="6104167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bookB.price</a:t>
            </a:r>
            <a:r>
              <a:rPr lang="en-US" altLang="zh-CN" dirty="0"/>
              <a:t> = 108.8;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9798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699798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9798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7724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237724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2062067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352954" y="727014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02978" y="2479218"/>
            <a:ext cx="229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date[] = new </a:t>
            </a:r>
            <a:r>
              <a:rPr lang="en-US" altLang="zh-CN" dirty="0" err="1"/>
              <a:t>int</a:t>
            </a:r>
            <a:r>
              <a:rPr lang="en-US" altLang="zh-CN" dirty="0"/>
              <a:t>[3];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84171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84171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84171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517640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17640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517640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382115" y="2385918"/>
            <a:ext cx="138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date[0] = 10;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044614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0" name="矩形 19"/>
          <p:cNvSpPr/>
          <p:nvPr/>
        </p:nvSpPr>
        <p:spPr>
          <a:xfrm>
            <a:off x="7044614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44614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582540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9582540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0" idx="3"/>
            <a:endCxn id="23" idx="1"/>
          </p:cNvCxnSpPr>
          <p:nvPr/>
        </p:nvCxnSpPr>
        <p:spPr>
          <a:xfrm>
            <a:off x="8406883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697770" y="727014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0328987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328987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0328987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862456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862456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862456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037299" y="5866237"/>
            <a:ext cx="138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date[1] </a:t>
            </a:r>
            <a:r>
              <a:rPr lang="en-US" altLang="zh-CN" dirty="0"/>
              <a:t>= </a:t>
            </a:r>
            <a:r>
              <a:rPr lang="en-US" altLang="zh-CN" dirty="0" smtClean="0"/>
              <a:t>20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99798" y="3878815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4" name="矩形 33"/>
          <p:cNvSpPr/>
          <p:nvPr/>
        </p:nvSpPr>
        <p:spPr>
          <a:xfrm>
            <a:off x="699798" y="4391999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9798" y="490518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237724" y="389281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3237724" y="4405995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34" idx="3"/>
            <a:endCxn id="37" idx="1"/>
          </p:cNvCxnSpPr>
          <p:nvPr/>
        </p:nvCxnSpPr>
        <p:spPr>
          <a:xfrm>
            <a:off x="2062067" y="4648591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352954" y="4207333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984171" y="4626823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984171" y="488846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984171" y="5145056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517640" y="4626823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517640" y="488846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517640" y="5145056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8382115" y="5866237"/>
            <a:ext cx="138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date[2] </a:t>
            </a:r>
            <a:r>
              <a:rPr lang="en-US" altLang="zh-CN" dirty="0"/>
              <a:t>= 3</a:t>
            </a:r>
            <a:r>
              <a:rPr lang="en-US" altLang="zh-CN" dirty="0" smtClean="0"/>
              <a:t>0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044614" y="3878815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8" name="矩形 47"/>
          <p:cNvSpPr/>
          <p:nvPr/>
        </p:nvSpPr>
        <p:spPr>
          <a:xfrm>
            <a:off x="7044614" y="4391999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4614" y="490518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582540" y="389281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9582540" y="4405995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8" idx="3"/>
            <a:endCxn id="51" idx="1"/>
          </p:cNvCxnSpPr>
          <p:nvPr/>
        </p:nvCxnSpPr>
        <p:spPr>
          <a:xfrm>
            <a:off x="8406883" y="4648591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8697770" y="4207333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10328987" y="4626823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10328987" y="488846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10328987" y="5145056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9862456" y="4626823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9862456" y="488846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9862456" y="5145056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35284" y="384500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7035284" y="897684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35284" y="141086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573210" y="398496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9573210" y="911680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8397553" y="1154276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688440" y="713018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38464" y="2465222"/>
            <a:ext cx="204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date</a:t>
            </a:r>
            <a:r>
              <a:rPr lang="en-US" altLang="zh-CN" dirty="0"/>
              <a:t>[] = new </a:t>
            </a:r>
            <a:r>
              <a:rPr lang="en-US" altLang="zh-CN" dirty="0" err="1"/>
              <a:t>int</a:t>
            </a:r>
            <a:r>
              <a:rPr lang="en-US" altLang="zh-CN" dirty="0"/>
              <a:t>[3];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319657" y="1132508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319657" y="1394149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319657" y="1650741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853126" y="1132508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853126" y="1394149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853126" y="1650741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09129" y="384500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7" name="矩形 16"/>
          <p:cNvSpPr/>
          <p:nvPr/>
        </p:nvSpPr>
        <p:spPr>
          <a:xfrm>
            <a:off x="709129" y="897684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9129" y="141086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247055" y="398496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3247055" y="911680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071396" y="1180031"/>
            <a:ext cx="88477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362285" y="71301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null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512309" y="2465222"/>
            <a:ext cx="1681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date[] = </a:t>
            </a:r>
            <a:r>
              <a:rPr lang="en-US" altLang="zh-CN" dirty="0" smtClean="0"/>
              <a:t>null;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802174" y="5730942"/>
            <a:ext cx="16639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date[0] = 10;</a:t>
            </a:r>
          </a:p>
          <a:p>
            <a:r>
              <a:rPr lang="en-US" altLang="zh-CN" dirty="0"/>
              <a:t>date[1] = 20;</a:t>
            </a:r>
          </a:p>
          <a:p>
            <a:r>
              <a:rPr lang="en-US" altLang="zh-CN" dirty="0"/>
              <a:t>date[2] = 30;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09129" y="3622223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5" name="矩形 34"/>
          <p:cNvSpPr/>
          <p:nvPr/>
        </p:nvSpPr>
        <p:spPr>
          <a:xfrm>
            <a:off x="709129" y="4135407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9129" y="4648591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247055" y="3636219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3247055" y="4149403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5" idx="3"/>
            <a:endCxn id="38" idx="1"/>
          </p:cNvCxnSpPr>
          <p:nvPr/>
        </p:nvCxnSpPr>
        <p:spPr>
          <a:xfrm>
            <a:off x="2071398" y="4391999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362285" y="3950741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993502" y="4370231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993502" y="4631872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993502" y="488846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526971" y="4370231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526971" y="4631872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526971" y="488846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9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9798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699798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9798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7724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237724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2062067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352954" y="727014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02978" y="2479218"/>
            <a:ext cx="229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date[] = new </a:t>
            </a:r>
            <a:r>
              <a:rPr lang="en-US" altLang="zh-CN" dirty="0" err="1"/>
              <a:t>int</a:t>
            </a:r>
            <a:r>
              <a:rPr lang="en-US" altLang="zh-CN" dirty="0"/>
              <a:t>[3];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84171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84171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84171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517640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17640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517640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044614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8" name="矩形 47"/>
          <p:cNvSpPr/>
          <p:nvPr/>
        </p:nvSpPr>
        <p:spPr>
          <a:xfrm>
            <a:off x="7044614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4614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582540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9582540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8" idx="3"/>
            <a:endCxn id="51" idx="1"/>
          </p:cNvCxnSpPr>
          <p:nvPr/>
        </p:nvCxnSpPr>
        <p:spPr>
          <a:xfrm>
            <a:off x="8406883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0328987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10328987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10328987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9862456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9862456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9862456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272366" y="2479218"/>
            <a:ext cx="14446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date[0] = 10;</a:t>
            </a:r>
          </a:p>
          <a:p>
            <a:r>
              <a:rPr lang="en-US" altLang="zh-CN" dirty="0"/>
              <a:t>date[1] = 20;</a:t>
            </a:r>
          </a:p>
          <a:p>
            <a:r>
              <a:rPr lang="en-US" altLang="zh-CN" dirty="0"/>
              <a:t>date[2] = 30;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99798" y="4037425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61" name="矩形 60"/>
          <p:cNvSpPr/>
          <p:nvPr/>
        </p:nvSpPr>
        <p:spPr>
          <a:xfrm>
            <a:off x="699798" y="4550609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99798" y="506379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237724" y="405142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4" name="矩形 63"/>
          <p:cNvSpPr/>
          <p:nvPr/>
        </p:nvSpPr>
        <p:spPr>
          <a:xfrm>
            <a:off x="3237724" y="4564605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61" idx="3"/>
            <a:endCxn id="64" idx="1"/>
          </p:cNvCxnSpPr>
          <p:nvPr/>
        </p:nvCxnSpPr>
        <p:spPr>
          <a:xfrm>
            <a:off x="2062067" y="4807201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984171" y="4785433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984171" y="504707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984171" y="5303666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17640" y="4785433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17640" y="504707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517640" y="5303666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18517" y="6006186"/>
            <a:ext cx="1862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b="1" dirty="0"/>
              <a:t> temp[] = date;</a:t>
            </a:r>
            <a:endParaRPr lang="zh-CN" altLang="en-US" dirty="0"/>
          </a:p>
        </p:txBody>
      </p:sp>
      <p:cxnSp>
        <p:nvCxnSpPr>
          <p:cNvPr id="73" name="直接箭头连接符 72"/>
          <p:cNvCxnSpPr>
            <a:stCxn id="62" idx="3"/>
            <a:endCxn id="64" idx="1"/>
          </p:cNvCxnSpPr>
          <p:nvPr/>
        </p:nvCxnSpPr>
        <p:spPr>
          <a:xfrm flipV="1">
            <a:off x="2062067" y="5235437"/>
            <a:ext cx="1175657" cy="84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8405903" y="6188133"/>
            <a:ext cx="1456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temp[0] = 99;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7044614" y="4037425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78" name="矩形 77"/>
          <p:cNvSpPr/>
          <p:nvPr/>
        </p:nvSpPr>
        <p:spPr>
          <a:xfrm>
            <a:off x="7044614" y="4550609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044614" y="506379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9582540" y="405142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81" name="矩形 80"/>
          <p:cNvSpPr/>
          <p:nvPr/>
        </p:nvSpPr>
        <p:spPr>
          <a:xfrm>
            <a:off x="9582540" y="4564605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>
            <a:stCxn id="78" idx="3"/>
            <a:endCxn id="81" idx="1"/>
          </p:cNvCxnSpPr>
          <p:nvPr/>
        </p:nvCxnSpPr>
        <p:spPr>
          <a:xfrm>
            <a:off x="8406883" y="4807201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0328987" y="4785433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10328987" y="504707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10328987" y="5303666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9862456" y="4785433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9862456" y="504707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9862456" y="5303666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89" name="直接箭头连接符 88"/>
          <p:cNvCxnSpPr>
            <a:stCxn id="79" idx="3"/>
            <a:endCxn id="81" idx="1"/>
          </p:cNvCxnSpPr>
          <p:nvPr/>
        </p:nvCxnSpPr>
        <p:spPr>
          <a:xfrm flipV="1">
            <a:off x="8406883" y="5235437"/>
            <a:ext cx="1175657" cy="84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51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4672" y="2422466"/>
            <a:ext cx="2965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b="1" dirty="0"/>
              <a:t> date[] = new </a:t>
            </a:r>
            <a:r>
              <a:rPr lang="en-US" altLang="zh-CN" b="1" dirty="0" err="1"/>
              <a:t>int</a:t>
            </a:r>
            <a:r>
              <a:rPr lang="en-US" altLang="zh-CN" b="1" dirty="0"/>
              <a:t>[]{1, 2, 3};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7161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" name="矩形 3"/>
          <p:cNvSpPr/>
          <p:nvPr/>
        </p:nvSpPr>
        <p:spPr>
          <a:xfrm>
            <a:off x="597161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7161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35087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135087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3"/>
            <a:endCxn id="7" idx="1"/>
          </p:cNvCxnSpPr>
          <p:nvPr/>
        </p:nvCxnSpPr>
        <p:spPr>
          <a:xfrm>
            <a:off x="1959430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881534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81534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881534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415003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15003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415003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982314" y="2422466"/>
            <a:ext cx="3854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change(date</a:t>
            </a:r>
            <a:r>
              <a:rPr lang="en-US" altLang="zh-CN" dirty="0" smtClean="0"/>
              <a:t>);	//</a:t>
            </a:r>
            <a:r>
              <a:rPr lang="en-US" altLang="zh-CN" dirty="0" err="1"/>
              <a:t>int</a:t>
            </a:r>
            <a:r>
              <a:rPr lang="en-US" altLang="zh-CN" dirty="0"/>
              <a:t> temp[] = date;</a:t>
            </a:r>
            <a:endParaRPr lang="en-US" altLang="zh-CN" dirty="0" smtClean="0"/>
          </a:p>
          <a:p>
            <a:r>
              <a:rPr lang="en-US" altLang="zh-CN" dirty="0"/>
              <a:t>public static void change(</a:t>
            </a:r>
            <a:r>
              <a:rPr lang="en-US" altLang="zh-CN" dirty="0" err="1"/>
              <a:t>int</a:t>
            </a:r>
            <a:r>
              <a:rPr lang="en-US" altLang="zh-CN" dirty="0"/>
              <a:t> temp[])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959380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7" name="矩形 16"/>
          <p:cNvSpPr/>
          <p:nvPr/>
        </p:nvSpPr>
        <p:spPr>
          <a:xfrm>
            <a:off x="6959380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59380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497306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9497306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7" idx="3"/>
            <a:endCxn id="20" idx="1"/>
          </p:cNvCxnSpPr>
          <p:nvPr/>
        </p:nvCxnSpPr>
        <p:spPr>
          <a:xfrm>
            <a:off x="8321649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243753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0243753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0243753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777222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777222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777222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18" idx="3"/>
            <a:endCxn id="20" idx="1"/>
          </p:cNvCxnSpPr>
          <p:nvPr/>
        </p:nvCxnSpPr>
        <p:spPr>
          <a:xfrm flipV="1">
            <a:off x="8321649" y="1596508"/>
            <a:ext cx="1175657" cy="84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79107" y="5747686"/>
            <a:ext cx="35363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for 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 = 0; </a:t>
            </a:r>
            <a:r>
              <a:rPr lang="en-US" altLang="zh-CN" b="1" dirty="0" err="1"/>
              <a:t>i</a:t>
            </a:r>
            <a:r>
              <a:rPr lang="en-US" altLang="zh-CN" b="1" dirty="0"/>
              <a:t> &lt; </a:t>
            </a:r>
            <a:r>
              <a:rPr lang="en-US" altLang="zh-CN" b="1" dirty="0" err="1"/>
              <a:t>temp.length</a:t>
            </a:r>
            <a:r>
              <a:rPr lang="en-US" altLang="zh-CN" b="1" dirty="0"/>
              <a:t>; </a:t>
            </a:r>
            <a:r>
              <a:rPr lang="en-US" altLang="zh-CN" b="1" dirty="0" err="1"/>
              <a:t>i</a:t>
            </a:r>
            <a:r>
              <a:rPr lang="en-US" altLang="zh-CN" b="1" dirty="0"/>
              <a:t> ++) {</a:t>
            </a:r>
          </a:p>
          <a:p>
            <a:r>
              <a:rPr lang="en-US" altLang="zh-CN" dirty="0" smtClean="0"/>
              <a:t>temp[</a:t>
            </a:r>
            <a:r>
              <a:rPr lang="en-US" altLang="zh-CN" dirty="0" err="1" smtClean="0"/>
              <a:t>i</a:t>
            </a:r>
            <a:r>
              <a:rPr lang="en-US" altLang="zh-CN" dirty="0"/>
              <a:t>] *= 2;//</a:t>
            </a:r>
            <a:r>
              <a:rPr lang="zh-CN" altLang="en-US" dirty="0"/>
              <a:t>将数组的内容乘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97161" y="383138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3" name="矩形 32"/>
          <p:cNvSpPr/>
          <p:nvPr/>
        </p:nvSpPr>
        <p:spPr>
          <a:xfrm>
            <a:off x="597161" y="434457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7161" y="485775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135087" y="384538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3135087" y="4358568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3" idx="3"/>
            <a:endCxn id="36" idx="1"/>
          </p:cNvCxnSpPr>
          <p:nvPr/>
        </p:nvCxnSpPr>
        <p:spPr>
          <a:xfrm>
            <a:off x="1959430" y="4601164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881534" y="4579396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881534" y="48410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881534" y="5097629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415003" y="4579396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415003" y="48410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415003" y="5097629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34" idx="3"/>
            <a:endCxn id="36" idx="1"/>
          </p:cNvCxnSpPr>
          <p:nvPr/>
        </p:nvCxnSpPr>
        <p:spPr>
          <a:xfrm flipV="1">
            <a:off x="1959430" y="5029400"/>
            <a:ext cx="1175657" cy="84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982314" y="3817392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6" name="矩形 45"/>
          <p:cNvSpPr/>
          <p:nvPr/>
        </p:nvSpPr>
        <p:spPr>
          <a:xfrm>
            <a:off x="6982314" y="4330576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82314" y="4843760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9520240" y="3831388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9" name="矩形 48"/>
          <p:cNvSpPr/>
          <p:nvPr/>
        </p:nvSpPr>
        <p:spPr>
          <a:xfrm>
            <a:off x="9520240" y="4344572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46" idx="3"/>
            <a:endCxn id="49" idx="1"/>
          </p:cNvCxnSpPr>
          <p:nvPr/>
        </p:nvCxnSpPr>
        <p:spPr>
          <a:xfrm>
            <a:off x="8344583" y="4587168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0266687" y="4565400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266687" y="4827041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0266687" y="5083633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9800156" y="4565400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9800156" y="4827041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9800156" y="5083633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47" idx="3"/>
            <a:endCxn id="49" idx="1"/>
          </p:cNvCxnSpPr>
          <p:nvPr/>
        </p:nvCxnSpPr>
        <p:spPr>
          <a:xfrm flipV="1">
            <a:off x="8344583" y="5015404"/>
            <a:ext cx="1175657" cy="84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7970609" y="5840019"/>
            <a:ext cx="192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change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执行完毕</a:t>
            </a:r>
            <a:endParaRPr lang="zh-CN" altLang="en-US" dirty="0"/>
          </a:p>
        </p:txBody>
      </p:sp>
      <p:sp>
        <p:nvSpPr>
          <p:cNvPr id="59" name="禁止符 58"/>
          <p:cNvSpPr/>
          <p:nvPr/>
        </p:nvSpPr>
        <p:spPr>
          <a:xfrm>
            <a:off x="8743767" y="4971754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1690</Words>
  <Application>Microsoft Office PowerPoint</Application>
  <PresentationFormat>自定义</PresentationFormat>
  <Paragraphs>706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Windows 用户</cp:lastModifiedBy>
  <cp:revision>64</cp:revision>
  <dcterms:created xsi:type="dcterms:W3CDTF">2015-05-05T08:02:14Z</dcterms:created>
  <dcterms:modified xsi:type="dcterms:W3CDTF">2018-02-09T11:42:31Z</dcterms:modified>
</cp:coreProperties>
</file>