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16834" y="2244398"/>
            <a:ext cx="410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49895" y="2244398"/>
            <a:ext cx="578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085" y="2244398"/>
            <a:ext cx="337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      </a:t>
            </a:r>
            <a:r>
              <a:rPr lang="en-US" altLang="zh-CN" dirty="0" err="1"/>
              <a:t>bk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mtClean="0"/>
              <a:t>=      </a:t>
            </a:r>
            <a:r>
              <a:rPr lang="en-US" altLang="zh-CN" b="1" smtClean="0"/>
              <a:t>new     </a:t>
            </a:r>
            <a:r>
              <a:rPr lang="en-US" altLang="zh-CN" b="1" dirty="0"/>
              <a:t>Book();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13" idx="0"/>
            <a:endCxn id="5" idx="1"/>
          </p:cNvCxnSpPr>
          <p:nvPr/>
        </p:nvCxnSpPr>
        <p:spPr>
          <a:xfrm rot="16200000" flipV="1">
            <a:off x="805740" y="1128031"/>
            <a:ext cx="1075739" cy="1156996"/>
          </a:xfrm>
          <a:prstGeom prst="curvedConnector4">
            <a:avLst>
              <a:gd name="adj1" fmla="val 8584"/>
              <a:gd name="adj2" fmla="val 13346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8" idx="1"/>
          </p:cNvCxnSpPr>
          <p:nvPr/>
        </p:nvCxnSpPr>
        <p:spPr>
          <a:xfrm>
            <a:off x="2127380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18267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11207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35283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9" name="矩形 28"/>
          <p:cNvSpPr/>
          <p:nvPr/>
        </p:nvSpPr>
        <p:spPr>
          <a:xfrm>
            <a:off x="7035283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35283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573209" y="41287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9573209" y="9260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9" idx="3"/>
            <a:endCxn id="32" idx="1"/>
          </p:cNvCxnSpPr>
          <p:nvPr/>
        </p:nvCxnSpPr>
        <p:spPr>
          <a:xfrm>
            <a:off x="8397552" y="1168659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88439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573209" y="1520890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3642" y="2439182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49085" y="36086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3" name="矩形 42"/>
          <p:cNvSpPr/>
          <p:nvPr/>
        </p:nvSpPr>
        <p:spPr>
          <a:xfrm>
            <a:off x="849085" y="41217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9085" y="46349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87011" y="36226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3387011" y="4135794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3" idx="3"/>
            <a:endCxn id="46" idx="1"/>
          </p:cNvCxnSpPr>
          <p:nvPr/>
        </p:nvCxnSpPr>
        <p:spPr>
          <a:xfrm>
            <a:off x="2211354" y="4378390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02241" y="3937132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387011" y="47306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87444" y="564891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5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81937" y="42376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7081937" y="93695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81937" y="145013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619863" y="43776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619863" y="95094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444206" y="1193544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619863" y="1546163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81936" y="196332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61482" y="2541819"/>
            <a:ext cx="327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strb</a:t>
            </a:r>
            <a:r>
              <a:rPr lang="en-US" altLang="zh-CN" dirty="0"/>
              <a:t> = </a:t>
            </a:r>
            <a:r>
              <a:rPr lang="en-US" altLang="zh-CN" b="1" dirty="0"/>
              <a:t>new String("hello");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660893" y="6118162"/>
            <a:ext cx="177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strc</a:t>
            </a:r>
            <a:r>
              <a:rPr lang="en-US" altLang="zh-CN" dirty="0"/>
              <a:t> = </a:t>
            </a:r>
            <a:r>
              <a:rPr lang="en-US" altLang="zh-CN" dirty="0" err="1"/>
              <a:t>strb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7162" y="390408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597162" y="441727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162" y="493045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35088" y="391808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8" y="4431268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1959431" y="4673863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8" y="502648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1" y="544363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23" idx="3"/>
            <a:endCxn id="27" idx="1"/>
          </p:cNvCxnSpPr>
          <p:nvPr/>
        </p:nvCxnSpPr>
        <p:spPr>
          <a:xfrm>
            <a:off x="8444206" y="1706728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3"/>
            <a:endCxn id="37" idx="1"/>
          </p:cNvCxnSpPr>
          <p:nvPr/>
        </p:nvCxnSpPr>
        <p:spPr>
          <a:xfrm flipV="1">
            <a:off x="1959430" y="5324089"/>
            <a:ext cx="1175658" cy="376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3"/>
            <a:endCxn id="37" idx="1"/>
          </p:cNvCxnSpPr>
          <p:nvPr/>
        </p:nvCxnSpPr>
        <p:spPr>
          <a:xfrm>
            <a:off x="1959431" y="5187047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62465" y="454420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62464" y="51428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2647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932647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647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70573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470573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5" idx="1"/>
          </p:cNvCxnSpPr>
          <p:nvPr/>
        </p:nvCxnSpPr>
        <p:spPr>
          <a:xfrm>
            <a:off x="8294916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70573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2646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48294" y="2525877"/>
            <a:ext cx="208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strb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3" idx="3"/>
            <a:endCxn id="15" idx="1"/>
          </p:cNvCxnSpPr>
          <p:nvPr/>
        </p:nvCxnSpPr>
        <p:spPr>
          <a:xfrm flipV="1">
            <a:off x="8294916" y="1223284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7162" y="373886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25204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62" y="476522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135088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7" idx="1"/>
          </p:cNvCxnSpPr>
          <p:nvPr/>
        </p:nvCxnSpPr>
        <p:spPr>
          <a:xfrm>
            <a:off x="1959431" y="4508637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527841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12809" y="5866242"/>
            <a:ext cx="205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strc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 flipV="1">
            <a:off x="1959431" y="4563649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3"/>
            <a:endCxn id="27" idx="1"/>
          </p:cNvCxnSpPr>
          <p:nvPr/>
        </p:nvCxnSpPr>
        <p:spPr>
          <a:xfrm flipV="1">
            <a:off x="1959430" y="4563649"/>
            <a:ext cx="1175658" cy="971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32648" y="328164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32648" y="379482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32648" y="430801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470574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9470574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  <a:endCxn id="40" idx="1"/>
          </p:cNvCxnSpPr>
          <p:nvPr/>
        </p:nvCxnSpPr>
        <p:spPr>
          <a:xfrm>
            <a:off x="8294917" y="4051418"/>
            <a:ext cx="1175657" cy="512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470574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2647" y="482119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848295" y="5866242"/>
            <a:ext cx="215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strd</a:t>
            </a:r>
            <a:r>
              <a:rPr lang="en-US" altLang="zh-CN" dirty="0" smtClean="0"/>
              <a:t> </a:t>
            </a:r>
            <a:r>
              <a:rPr lang="en-US" altLang="zh-CN" dirty="0"/>
              <a:t>= "world</a:t>
            </a:r>
            <a:r>
              <a:rPr lang="en-US" altLang="zh-CN" dirty="0" smtClean="0"/>
              <a:t>";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8" idx="3"/>
            <a:endCxn id="40" idx="1"/>
          </p:cNvCxnSpPr>
          <p:nvPr/>
        </p:nvCxnSpPr>
        <p:spPr>
          <a:xfrm flipV="1">
            <a:off x="8294917" y="4563649"/>
            <a:ext cx="1175657" cy="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0" idx="1"/>
          </p:cNvCxnSpPr>
          <p:nvPr/>
        </p:nvCxnSpPr>
        <p:spPr>
          <a:xfrm flipV="1">
            <a:off x="8294916" y="4563649"/>
            <a:ext cx="1175658" cy="514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32648" y="533437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strd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8" idx="3"/>
            <a:endCxn id="42" idx="1"/>
          </p:cNvCxnSpPr>
          <p:nvPr/>
        </p:nvCxnSpPr>
        <p:spPr>
          <a:xfrm flipV="1">
            <a:off x="8294917" y="5158863"/>
            <a:ext cx="1175657" cy="432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1112" y="17728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3051112" y="22859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1112" y="27991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89038" y="17868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589038" y="2299995"/>
            <a:ext cx="1931436" cy="59521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21" idx="1"/>
          </p:cNvCxnSpPr>
          <p:nvPr/>
        </p:nvCxnSpPr>
        <p:spPr>
          <a:xfrm>
            <a:off x="4413381" y="2542590"/>
            <a:ext cx="1175657" cy="65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51111" y="331236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8674" y="445066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9164" y="447167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1112" y="4440969"/>
            <a:ext cx="480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String      </a:t>
            </a:r>
            <a:r>
              <a:rPr lang="en-US" altLang="zh-CN" dirty="0" err="1"/>
              <a:t>stra</a:t>
            </a:r>
            <a:r>
              <a:rPr lang="en-US" altLang="zh-CN" dirty="0"/>
              <a:t> </a:t>
            </a:r>
            <a:r>
              <a:rPr lang="en-US" altLang="zh-CN" dirty="0" smtClean="0"/>
              <a:t>     =      new      String(     "hello“     );</a:t>
            </a:r>
            <a:endParaRPr lang="zh-CN" altLang="en-US" dirty="0"/>
          </a:p>
        </p:txBody>
      </p:sp>
      <p:cxnSp>
        <p:nvCxnSpPr>
          <p:cNvPr id="14" name="曲线连接符 13"/>
          <p:cNvCxnSpPr>
            <a:stCxn id="11" idx="0"/>
            <a:endCxn id="6" idx="3"/>
          </p:cNvCxnSpPr>
          <p:nvPr/>
        </p:nvCxnSpPr>
        <p:spPr>
          <a:xfrm rot="5400000" flipH="1" flipV="1">
            <a:off x="6348878" y="3279074"/>
            <a:ext cx="1853067" cy="490125"/>
          </a:xfrm>
          <a:prstGeom prst="curvedConnector4">
            <a:avLst>
              <a:gd name="adj1" fmla="val 37942"/>
              <a:gd name="adj2" fmla="val 283709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89038" y="289520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12" idx="0"/>
            <a:endCxn id="21" idx="2"/>
          </p:cNvCxnSpPr>
          <p:nvPr/>
        </p:nvCxnSpPr>
        <p:spPr>
          <a:xfrm rot="5400000" flipH="1" flipV="1">
            <a:off x="5462169" y="3379093"/>
            <a:ext cx="981256" cy="1203917"/>
          </a:xfrm>
          <a:prstGeom prst="curvedConnector3">
            <a:avLst>
              <a:gd name="adj1" fmla="val 50000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1978" y="2357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4518" y="1966040"/>
            <a:ext cx="19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18042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6718042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55968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255968" y="802433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8080311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55968" y="1223284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18041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75399" y="2335372"/>
            <a:ext cx="1936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"World";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255968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禁止符 27"/>
          <p:cNvSpPr/>
          <p:nvPr/>
        </p:nvSpPr>
        <p:spPr>
          <a:xfrm>
            <a:off x="8553547" y="898266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0" idx="3"/>
            <a:endCxn id="27" idx="1"/>
          </p:cNvCxnSpPr>
          <p:nvPr/>
        </p:nvCxnSpPr>
        <p:spPr>
          <a:xfrm>
            <a:off x="8080311" y="1012859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7161" y="363621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04015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5087" y="365021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7" y="4040155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3" idx="3"/>
            <a:endCxn id="35" idx="1"/>
          </p:cNvCxnSpPr>
          <p:nvPr/>
        </p:nvCxnSpPr>
        <p:spPr>
          <a:xfrm>
            <a:off x="1959430" y="425058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7" y="4461006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0" y="446100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0460" y="5942426"/>
            <a:ext cx="108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+= "!";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135087" y="4881857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禁止符 40"/>
          <p:cNvSpPr/>
          <p:nvPr/>
        </p:nvSpPr>
        <p:spPr>
          <a:xfrm>
            <a:off x="2432666" y="4135988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3" idx="3"/>
            <a:endCxn id="40" idx="1"/>
          </p:cNvCxnSpPr>
          <p:nvPr/>
        </p:nvCxnSpPr>
        <p:spPr>
          <a:xfrm>
            <a:off x="1959430" y="4250581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7" y="5302708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</a:t>
            </a:r>
            <a:r>
              <a:rPr lang="en-US" altLang="zh-CN" dirty="0" smtClean="0"/>
              <a:t>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5087" y="570624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3" idx="3"/>
            <a:endCxn id="46" idx="1"/>
          </p:cNvCxnSpPr>
          <p:nvPr/>
        </p:nvCxnSpPr>
        <p:spPr>
          <a:xfrm>
            <a:off x="1959430" y="4250581"/>
            <a:ext cx="1175657" cy="1666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禁止符 49"/>
          <p:cNvSpPr/>
          <p:nvPr/>
        </p:nvSpPr>
        <p:spPr>
          <a:xfrm>
            <a:off x="2451327" y="4564221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2351" y="1898007"/>
            <a:ext cx="33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 = new Message(30);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1348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1" name="矩形 10"/>
          <p:cNvSpPr/>
          <p:nvPr/>
        </p:nvSpPr>
        <p:spPr>
          <a:xfrm>
            <a:off x="6811348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49274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9349274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>
            <a:off x="8173617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349274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1347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95411" y="17386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95411" y="2070623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 static void fun(Message temp)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7159" y="358635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597159" y="399029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5085" y="360035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35085" y="399029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1959428" y="420072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135085" y="4411146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58" y="441114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32651" y="5250415"/>
            <a:ext cx="20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temp.setNum</a:t>
            </a:r>
            <a:r>
              <a:rPr lang="en-US" altLang="zh-CN" dirty="0"/>
              <a:t>(100);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6" idx="3"/>
            <a:endCxn id="13" idx="1"/>
          </p:cNvCxnSpPr>
          <p:nvPr/>
        </p:nvCxnSpPr>
        <p:spPr>
          <a:xfrm flipV="1">
            <a:off x="8173616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959430" y="4200721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811348" y="3565462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6811348" y="396939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49274" y="3579458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349274" y="3969399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2" idx="3"/>
            <a:endCxn id="34" idx="1"/>
          </p:cNvCxnSpPr>
          <p:nvPr/>
        </p:nvCxnSpPr>
        <p:spPr>
          <a:xfrm>
            <a:off x="8173617" y="4179825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349274" y="439025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1347" y="439025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173619" y="4179825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19523" y="515982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</a:t>
            </a:r>
            <a:r>
              <a:rPr lang="zh-CN" altLang="en-US" dirty="0" smtClean="0"/>
              <a:t>方法执行完毕</a:t>
            </a:r>
            <a:endParaRPr lang="zh-CN" altLang="en-US" dirty="0"/>
          </a:p>
        </p:txBody>
      </p:sp>
      <p:sp>
        <p:nvSpPr>
          <p:cNvPr id="40" name="禁止符 39"/>
          <p:cNvSpPr/>
          <p:nvPr/>
        </p:nvSpPr>
        <p:spPr>
          <a:xfrm>
            <a:off x="8588244" y="42965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5108" y="205001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msg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49376" y="1798089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49376" y="2167421"/>
            <a:ext cx="342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fun(String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49377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849377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87303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87303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211646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87303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9376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211645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85964" y="5437028"/>
            <a:ext cx="172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 = "World";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7162" y="373885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14279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35088" y="375285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135088" y="414279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4" idx="3"/>
            <a:endCxn id="26" idx="1"/>
          </p:cNvCxnSpPr>
          <p:nvPr/>
        </p:nvCxnSpPr>
        <p:spPr>
          <a:xfrm>
            <a:off x="1959431" y="435321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135088" y="456364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7161" y="456364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9" idx="3"/>
            <a:endCxn id="26" idx="1"/>
          </p:cNvCxnSpPr>
          <p:nvPr/>
        </p:nvCxnSpPr>
        <p:spPr>
          <a:xfrm flipV="1">
            <a:off x="1959430" y="435321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禁止符 32"/>
          <p:cNvSpPr/>
          <p:nvPr/>
        </p:nvSpPr>
        <p:spPr>
          <a:xfrm>
            <a:off x="2432665" y="44675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959431" y="477406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60640" y="371183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60640" y="411577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98566" y="372583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9498566" y="411577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7" idx="3"/>
            <a:endCxn id="39" idx="1"/>
          </p:cNvCxnSpPr>
          <p:nvPr/>
        </p:nvCxnSpPr>
        <p:spPr>
          <a:xfrm>
            <a:off x="8322909" y="432619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498566" y="4536623"/>
            <a:ext cx="1931436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0639" y="4536623"/>
            <a:ext cx="1362269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2" idx="3"/>
            <a:endCxn id="39" idx="1"/>
          </p:cNvCxnSpPr>
          <p:nvPr/>
        </p:nvCxnSpPr>
        <p:spPr>
          <a:xfrm flipV="1">
            <a:off x="8322908" y="432619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禁止符 43"/>
          <p:cNvSpPr/>
          <p:nvPr/>
        </p:nvSpPr>
        <p:spPr>
          <a:xfrm>
            <a:off x="8796143" y="444049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322909" y="474704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64032" y="544675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方法结束</a:t>
            </a:r>
            <a:endParaRPr lang="zh-CN" altLang="en-US" dirty="0"/>
          </a:p>
        </p:txBody>
      </p:sp>
      <p:sp>
        <p:nvSpPr>
          <p:cNvPr id="47" name="禁止符 46"/>
          <p:cNvSpPr/>
          <p:nvPr/>
        </p:nvSpPr>
        <p:spPr>
          <a:xfrm>
            <a:off x="8049440" y="477747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禁止符 47"/>
          <p:cNvSpPr/>
          <p:nvPr/>
        </p:nvSpPr>
        <p:spPr>
          <a:xfrm>
            <a:off x="11089556" y="4731210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4" y="1891396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52815" y="188790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52814" y="2213702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4026" y="38450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774026" y="78843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11952" y="398496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11952" y="788437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136295" y="998863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11952" y="1209288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4025" y="120928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136294" y="998863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73891" y="5511673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7162" y="4079423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5" name="矩形 24"/>
          <p:cNvSpPr/>
          <p:nvPr/>
        </p:nvSpPr>
        <p:spPr>
          <a:xfrm>
            <a:off x="597162" y="448336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5088" y="4093419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48336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5" idx="3"/>
            <a:endCxn id="27" idx="1"/>
          </p:cNvCxnSpPr>
          <p:nvPr/>
        </p:nvCxnSpPr>
        <p:spPr>
          <a:xfrm>
            <a:off x="1959431" y="4693786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90421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490421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30" idx="3"/>
            <a:endCxn id="27" idx="1"/>
          </p:cNvCxnSpPr>
          <p:nvPr/>
        </p:nvCxnSpPr>
        <p:spPr>
          <a:xfrm flipV="1">
            <a:off x="1959430" y="4693786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74026" y="4065427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774026" y="446936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11952" y="4079423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9311952" y="446936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4" idx="3"/>
            <a:endCxn id="36" idx="1"/>
          </p:cNvCxnSpPr>
          <p:nvPr/>
        </p:nvCxnSpPr>
        <p:spPr>
          <a:xfrm>
            <a:off x="8136295" y="4679790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311952" y="489021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74025" y="489021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3"/>
            <a:endCxn id="36" idx="1"/>
          </p:cNvCxnSpPr>
          <p:nvPr/>
        </p:nvCxnSpPr>
        <p:spPr>
          <a:xfrm flipV="1">
            <a:off x="8136294" y="4679790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禁止符 40"/>
          <p:cNvSpPr/>
          <p:nvPr/>
        </p:nvSpPr>
        <p:spPr>
          <a:xfrm>
            <a:off x="8609531" y="47896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2" y="2220689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716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08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0080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17" name="肘形连接符 16"/>
          <p:cNvCxnSpPr>
            <a:stCxn id="13" idx="6"/>
            <a:endCxn id="10" idx="1"/>
          </p:cNvCxnSpPr>
          <p:nvPr/>
        </p:nvCxnSpPr>
        <p:spPr>
          <a:xfrm flipH="1">
            <a:off x="59716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7" idx="1"/>
          </p:cNvCxnSpPr>
          <p:nvPr/>
        </p:nvCxnSpPr>
        <p:spPr>
          <a:xfrm flipV="1">
            <a:off x="195943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36790" y="2407702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36789" y="2733500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9938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69938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3730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23730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1"/>
          </p:cNvCxnSpPr>
          <p:nvPr/>
        </p:nvCxnSpPr>
        <p:spPr>
          <a:xfrm>
            <a:off x="806165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3730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938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9938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3730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20302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36" name="肘形连接符 35"/>
          <p:cNvCxnSpPr>
            <a:stCxn id="35" idx="6"/>
            <a:endCxn id="33" idx="1"/>
          </p:cNvCxnSpPr>
          <p:nvPr/>
        </p:nvCxnSpPr>
        <p:spPr>
          <a:xfrm flipH="1">
            <a:off x="669938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  <a:endCxn id="31" idx="1"/>
          </p:cNvCxnSpPr>
          <p:nvPr/>
        </p:nvCxnSpPr>
        <p:spPr>
          <a:xfrm flipV="1">
            <a:off x="806165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73890" y="5696339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7162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0" name="矩形 39"/>
          <p:cNvSpPr/>
          <p:nvPr/>
        </p:nvSpPr>
        <p:spPr>
          <a:xfrm>
            <a:off x="597162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35088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135088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0" idx="3"/>
            <a:endCxn id="42" idx="1"/>
          </p:cNvCxnSpPr>
          <p:nvPr/>
        </p:nvCxnSpPr>
        <p:spPr>
          <a:xfrm>
            <a:off x="1959431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8" y="424640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7161" y="424640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7162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00806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49" name="肘形连接符 48"/>
          <p:cNvCxnSpPr>
            <a:stCxn id="48" idx="6"/>
            <a:endCxn id="46" idx="1"/>
          </p:cNvCxnSpPr>
          <p:nvPr/>
        </p:nvCxnSpPr>
        <p:spPr>
          <a:xfrm flipH="1">
            <a:off x="597162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3"/>
            <a:endCxn id="44" idx="1"/>
          </p:cNvCxnSpPr>
          <p:nvPr/>
        </p:nvCxnSpPr>
        <p:spPr>
          <a:xfrm flipV="1">
            <a:off x="1959431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35088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1959431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禁止符 58"/>
          <p:cNvSpPr/>
          <p:nvPr/>
        </p:nvSpPr>
        <p:spPr>
          <a:xfrm>
            <a:off x="2547256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8061649" y="102413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959427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699381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4" name="矩形 63"/>
          <p:cNvSpPr/>
          <p:nvPr/>
        </p:nvSpPr>
        <p:spPr>
          <a:xfrm>
            <a:off x="6699381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237307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6" name="矩形 65"/>
          <p:cNvSpPr/>
          <p:nvPr/>
        </p:nvSpPr>
        <p:spPr>
          <a:xfrm>
            <a:off x="9237307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4" idx="3"/>
            <a:endCxn id="66" idx="1"/>
          </p:cNvCxnSpPr>
          <p:nvPr/>
        </p:nvCxnSpPr>
        <p:spPr>
          <a:xfrm>
            <a:off x="8061650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237307" y="4246402"/>
            <a:ext cx="1931436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99380" y="4246402"/>
            <a:ext cx="1362269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99381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203025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72" name="肘形连接符 71"/>
          <p:cNvCxnSpPr>
            <a:stCxn id="71" idx="6"/>
            <a:endCxn id="70" idx="1"/>
          </p:cNvCxnSpPr>
          <p:nvPr/>
        </p:nvCxnSpPr>
        <p:spPr>
          <a:xfrm flipH="1">
            <a:off x="6699381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0" idx="3"/>
            <a:endCxn id="68" idx="1"/>
          </p:cNvCxnSpPr>
          <p:nvPr/>
        </p:nvCxnSpPr>
        <p:spPr>
          <a:xfrm flipV="1">
            <a:off x="8061650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237307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0" idx="3"/>
            <a:endCxn id="74" idx="1"/>
          </p:cNvCxnSpPr>
          <p:nvPr/>
        </p:nvCxnSpPr>
        <p:spPr>
          <a:xfrm>
            <a:off x="8061650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禁止符 75"/>
          <p:cNvSpPr/>
          <p:nvPr/>
        </p:nvSpPr>
        <p:spPr>
          <a:xfrm>
            <a:off x="8649475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8061646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禁止符 77"/>
          <p:cNvSpPr/>
          <p:nvPr/>
        </p:nvSpPr>
        <p:spPr>
          <a:xfrm>
            <a:off x="7844419" y="447753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禁止符 78"/>
          <p:cNvSpPr/>
          <p:nvPr/>
        </p:nvSpPr>
        <p:spPr>
          <a:xfrm>
            <a:off x="10965512" y="4447602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禁止符 79"/>
          <p:cNvSpPr/>
          <p:nvPr/>
        </p:nvSpPr>
        <p:spPr>
          <a:xfrm>
            <a:off x="8420295" y="418575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5958" y="179284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2425958" y="219677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0416" y="900648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430415" y="129059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3788227" y="1869088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25957" y="261762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5958" y="303847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0416" y="244758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30414" y="360458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8" idx="3"/>
            <a:endCxn id="21" idx="1"/>
          </p:cNvCxnSpPr>
          <p:nvPr/>
        </p:nvCxnSpPr>
        <p:spPr>
          <a:xfrm>
            <a:off x="3788226" y="2828054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3788227" y="3248905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6480" y="233095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206480" y="273489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10938" y="1438762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210937" y="1828704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6568749" y="2407202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06479" y="315574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6480" y="357659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0938" y="298570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0936" y="414269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6568748" y="3366168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>
            <a:off x="6568749" y="3787019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5740" y="2439520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全局数据区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895739" y="282946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pub </a:t>
            </a:r>
            <a:r>
              <a:rPr lang="en-US" altLang="zh-CN" b="1" dirty="0">
                <a:solidFill>
                  <a:srgbClr val="FF0000"/>
                </a:solidFill>
              </a:rPr>
              <a:t>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3" idx="1"/>
            <a:endCxn id="15" idx="3"/>
          </p:cNvCxnSpPr>
          <p:nvPr/>
        </p:nvCxnSpPr>
        <p:spPr>
          <a:xfrm flipH="1">
            <a:off x="4254758" y="2945317"/>
            <a:ext cx="951722" cy="46264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15" idx="3"/>
          </p:cNvCxnSpPr>
          <p:nvPr/>
        </p:nvCxnSpPr>
        <p:spPr>
          <a:xfrm flipH="1">
            <a:off x="4254758" y="3366168"/>
            <a:ext cx="951721" cy="4179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  <a:endCxn id="15" idx="3"/>
          </p:cNvCxnSpPr>
          <p:nvPr/>
        </p:nvCxnSpPr>
        <p:spPr>
          <a:xfrm flipH="1" flipV="1">
            <a:off x="4254758" y="3407960"/>
            <a:ext cx="951722" cy="37905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0x0000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2127380" y="1168659"/>
            <a:ext cx="587828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18267" y="72740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6939" y="204340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81471" y="2252171"/>
            <a:ext cx="178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951306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6951306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1306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489232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9489232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89232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3" idx="3"/>
            <a:endCxn id="26" idx="1"/>
          </p:cNvCxnSpPr>
          <p:nvPr/>
        </p:nvCxnSpPr>
        <p:spPr>
          <a:xfrm>
            <a:off x="8313575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604462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97402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5111" y="354329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765111" y="405648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5111" y="456966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03037" y="355729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303037" y="407047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2127380" y="431307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18267" y="387181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03037" y="466530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470" y="5583598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951306" y="355729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1" name="矩形 40"/>
          <p:cNvSpPr/>
          <p:nvPr/>
        </p:nvSpPr>
        <p:spPr>
          <a:xfrm>
            <a:off x="6951306" y="407047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51306" y="458366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489232" y="357129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9489232" y="408447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1" idx="3"/>
            <a:endCxn id="44" idx="1"/>
          </p:cNvCxnSpPr>
          <p:nvPr/>
        </p:nvCxnSpPr>
        <p:spPr>
          <a:xfrm>
            <a:off x="8313575" y="4327071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604462" y="388581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489232" y="4679302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9665" y="559759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24936" y="1026367"/>
            <a:ext cx="2715209" cy="4002833"/>
            <a:chOff x="1240971" y="1026367"/>
            <a:chExt cx="2715209" cy="4002833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34071" y="1026367"/>
            <a:ext cx="2715209" cy="4002833"/>
            <a:chOff x="1240971" y="1026367"/>
            <a:chExt cx="2715209" cy="4002833"/>
          </a:xfrm>
        </p:grpSpPr>
        <p:sp>
          <p:nvSpPr>
            <p:cNvPr id="46" name="矩形 45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2473" y="1026367"/>
            <a:ext cx="2715209" cy="4002833"/>
            <a:chOff x="1240971" y="1026367"/>
            <a:chExt cx="2715209" cy="4002833"/>
          </a:xfrm>
        </p:grpSpPr>
        <p:sp>
          <p:nvSpPr>
            <p:cNvPr id="40" name="矩形 39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0301" y="2258008"/>
            <a:ext cx="1632857" cy="1306286"/>
            <a:chOff x="1828799" y="2258008"/>
            <a:chExt cx="1632857" cy="1306286"/>
          </a:xfrm>
        </p:grpSpPr>
        <p:grpSp>
          <p:nvGrpSpPr>
            <p:cNvPr id="7" name="组合 6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同心圆 4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同心圆 5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1576874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79912" y="2258010"/>
            <a:ext cx="1632857" cy="1306286"/>
            <a:chOff x="1828799" y="2258008"/>
            <a:chExt cx="1632857" cy="1306286"/>
          </a:xfrm>
        </p:grpSpPr>
        <p:grpSp>
          <p:nvGrpSpPr>
            <p:cNvPr id="14" name="组合 1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同心圆 1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5206485" y="2444618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770777" y="2258008"/>
            <a:ext cx="1632857" cy="1306286"/>
            <a:chOff x="1828799" y="2258008"/>
            <a:chExt cx="1632857" cy="1306286"/>
          </a:xfrm>
        </p:grpSpPr>
        <p:grpSp>
          <p:nvGrpSpPr>
            <p:cNvPr id="24" name="组合 2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同心圆 2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同心圆 3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9097350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cxnSp>
        <p:nvCxnSpPr>
          <p:cNvPr id="36" name="直接箭头连接符 35"/>
          <p:cNvCxnSpPr>
            <a:stCxn id="8" idx="3"/>
            <a:endCxn id="16" idx="1"/>
          </p:cNvCxnSpPr>
          <p:nvPr/>
        </p:nvCxnSpPr>
        <p:spPr>
          <a:xfrm>
            <a:off x="2883158" y="2957803"/>
            <a:ext cx="1996754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3"/>
            <a:endCxn id="26" idx="1"/>
          </p:cNvCxnSpPr>
          <p:nvPr/>
        </p:nvCxnSpPr>
        <p:spPr>
          <a:xfrm flipV="1">
            <a:off x="6512769" y="2957803"/>
            <a:ext cx="225800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5004" y="5150497"/>
            <a:ext cx="81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root</a:t>
            </a:r>
            <a:endParaRPr lang="zh-CN" altLang="en-US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750000" y="5159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最后一个节点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5" idx="3"/>
          </p:cNvCxnSpPr>
          <p:nvPr/>
        </p:nvCxnSpPr>
        <p:spPr>
          <a:xfrm>
            <a:off x="10403634" y="2957803"/>
            <a:ext cx="1035697" cy="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65459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51538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706879" y="25072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86537" y="987610"/>
            <a:ext cx="1698170" cy="1293805"/>
            <a:chOff x="1240971" y="954156"/>
            <a:chExt cx="2715209" cy="4075044"/>
          </a:xfrm>
        </p:grpSpPr>
        <p:sp>
          <p:nvSpPr>
            <p:cNvPr id="3" name="矩形 2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52835" y="1393930"/>
            <a:ext cx="1198844" cy="784848"/>
            <a:chOff x="1828799" y="2258008"/>
            <a:chExt cx="1632857" cy="1306286"/>
          </a:xfrm>
        </p:grpSpPr>
        <p:grpSp>
          <p:nvGrpSpPr>
            <p:cNvPr id="8" name="组合 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同心圆 1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同心圆 1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285755" y="1393931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4251679" y="1799294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1679" y="13929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2135" y="277200"/>
            <a:ext cx="222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 </a:t>
            </a:r>
            <a:r>
              <a:rPr lang="en-US" altLang="zh-CN" dirty="0" err="1"/>
              <a:t>link</a:t>
            </a:r>
            <a:r>
              <a:rPr lang="en-US" altLang="zh-CN" dirty="0"/>
              <a:t> = new Link();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579" y="64653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2153" y="64653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7197" y="646532"/>
            <a:ext cx="6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1446245" y="83119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3"/>
            <a:endCxn id="23" idx="1"/>
          </p:cNvCxnSpPr>
          <p:nvPr/>
        </p:nvCxnSpPr>
        <p:spPr>
          <a:xfrm>
            <a:off x="2439212" y="83119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98579" y="1023643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("Hello");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8579" y="142996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22153" y="142996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46" name="直接箭头连接符 45"/>
          <p:cNvCxnSpPr>
            <a:stCxn id="43" idx="3"/>
            <a:endCxn id="44" idx="1"/>
          </p:cNvCxnSpPr>
          <p:nvPr/>
        </p:nvCxnSpPr>
        <p:spPr>
          <a:xfrm>
            <a:off x="1446245" y="161462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3"/>
          </p:cNvCxnSpPr>
          <p:nvPr/>
        </p:nvCxnSpPr>
        <p:spPr>
          <a:xfrm>
            <a:off x="2439212" y="161462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2125" y="13105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757197" y="2452516"/>
            <a:ext cx="1698170" cy="1293805"/>
            <a:chOff x="1240971" y="954156"/>
            <a:chExt cx="2715209" cy="4075044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23495" y="2858836"/>
            <a:ext cx="1198844" cy="784848"/>
            <a:chOff x="1828799" y="2258008"/>
            <a:chExt cx="1632857" cy="1306286"/>
          </a:xfrm>
        </p:grpSpPr>
        <p:grpSp>
          <p:nvGrpSpPr>
            <p:cNvPr id="54" name="组合 5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同心圆 5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同心圆 6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椭圆 61"/>
          <p:cNvSpPr/>
          <p:nvPr/>
        </p:nvSpPr>
        <p:spPr>
          <a:xfrm>
            <a:off x="3256415" y="285883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22339" y="285788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69239" y="2488549"/>
            <a:ext cx="189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9239" y="289486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692813" y="289486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68" name="直接箭头连接符 67"/>
          <p:cNvCxnSpPr>
            <a:stCxn id="66" idx="3"/>
            <a:endCxn id="67" idx="1"/>
          </p:cNvCxnSpPr>
          <p:nvPr/>
        </p:nvCxnSpPr>
        <p:spPr>
          <a:xfrm>
            <a:off x="1416905" y="307953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3"/>
          </p:cNvCxnSpPr>
          <p:nvPr/>
        </p:nvCxnSpPr>
        <p:spPr>
          <a:xfrm>
            <a:off x="2409872" y="307953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270732" y="2460556"/>
            <a:ext cx="1698170" cy="1293805"/>
            <a:chOff x="1240971" y="954156"/>
            <a:chExt cx="2715209" cy="4075044"/>
          </a:xfrm>
        </p:grpSpPr>
        <p:sp>
          <p:nvSpPr>
            <p:cNvPr id="72" name="矩形 71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37030" y="2866876"/>
            <a:ext cx="1198844" cy="784848"/>
            <a:chOff x="1828799" y="2258008"/>
            <a:chExt cx="1632857" cy="1306286"/>
          </a:xfrm>
        </p:grpSpPr>
        <p:grpSp>
          <p:nvGrpSpPr>
            <p:cNvPr id="75" name="组合 74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同心圆 80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同心圆 81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5769950" y="286687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84" name="直接箭头连接符 83"/>
          <p:cNvCxnSpPr>
            <a:stCxn id="76" idx="3"/>
          </p:cNvCxnSpPr>
          <p:nvPr/>
        </p:nvCxnSpPr>
        <p:spPr>
          <a:xfrm flipV="1">
            <a:off x="6735874" y="3272240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35874" y="286592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286320" y="27834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5" idx="3"/>
            <a:endCxn id="77" idx="1"/>
          </p:cNvCxnSpPr>
          <p:nvPr/>
        </p:nvCxnSpPr>
        <p:spPr>
          <a:xfrm>
            <a:off x="4222339" y="327929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757197" y="4290646"/>
            <a:ext cx="1698170" cy="1293805"/>
            <a:chOff x="1240971" y="954156"/>
            <a:chExt cx="2715209" cy="4075044"/>
          </a:xfrm>
        </p:grpSpPr>
        <p:sp>
          <p:nvSpPr>
            <p:cNvPr id="89" name="矩形 88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023495" y="4696966"/>
            <a:ext cx="1198844" cy="784848"/>
            <a:chOff x="1828799" y="2258008"/>
            <a:chExt cx="1632857" cy="1306286"/>
          </a:xfrm>
        </p:grpSpPr>
        <p:grpSp>
          <p:nvGrpSpPr>
            <p:cNvPr id="92" name="组合 91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同心圆 97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同心圆 98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椭圆 99"/>
          <p:cNvSpPr/>
          <p:nvPr/>
        </p:nvSpPr>
        <p:spPr>
          <a:xfrm>
            <a:off x="3256415" y="469696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22339" y="469601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69239" y="4326679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</a:t>
            </a:r>
            <a:r>
              <a:rPr lang="en-US" altLang="zh-CN" dirty="0" err="1"/>
              <a:t>haha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9239" y="473299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692813" y="473299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105" name="直接箭头连接符 104"/>
          <p:cNvCxnSpPr>
            <a:stCxn id="103" idx="3"/>
            <a:endCxn id="104" idx="1"/>
          </p:cNvCxnSpPr>
          <p:nvPr/>
        </p:nvCxnSpPr>
        <p:spPr>
          <a:xfrm>
            <a:off x="1416905" y="491766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4" idx="3"/>
          </p:cNvCxnSpPr>
          <p:nvPr/>
        </p:nvCxnSpPr>
        <p:spPr>
          <a:xfrm>
            <a:off x="2409872" y="491766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5270732" y="4298686"/>
            <a:ext cx="1698170" cy="1293805"/>
            <a:chOff x="1240971" y="954156"/>
            <a:chExt cx="2715209" cy="4075044"/>
          </a:xfrm>
        </p:grpSpPr>
        <p:sp>
          <p:nvSpPr>
            <p:cNvPr id="108" name="矩形 107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537030" y="4705006"/>
            <a:ext cx="1198844" cy="784848"/>
            <a:chOff x="1828799" y="2258008"/>
            <a:chExt cx="1632857" cy="1306286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同心圆 116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同心圆 117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椭圆 118"/>
          <p:cNvSpPr/>
          <p:nvPr/>
        </p:nvSpPr>
        <p:spPr>
          <a:xfrm>
            <a:off x="5769950" y="470500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35874" y="470405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23" name="直接箭头连接符 122"/>
          <p:cNvCxnSpPr>
            <a:stCxn id="93" idx="3"/>
            <a:endCxn id="113" idx="1"/>
          </p:cNvCxnSpPr>
          <p:nvPr/>
        </p:nvCxnSpPr>
        <p:spPr>
          <a:xfrm>
            <a:off x="4222339" y="511742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7799531" y="4308017"/>
            <a:ext cx="1698170" cy="1293805"/>
            <a:chOff x="1240971" y="954156"/>
            <a:chExt cx="2715209" cy="4075044"/>
          </a:xfrm>
        </p:grpSpPr>
        <p:sp>
          <p:nvSpPr>
            <p:cNvPr id="125" name="矩形 124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065829" y="4714337"/>
            <a:ext cx="1198844" cy="784848"/>
            <a:chOff x="1828799" y="2258008"/>
            <a:chExt cx="1632857" cy="1306286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同心圆 13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同心圆 13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椭圆 135"/>
          <p:cNvSpPr/>
          <p:nvPr/>
        </p:nvSpPr>
        <p:spPr>
          <a:xfrm>
            <a:off x="8298749" y="4714338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37" name="直接箭头连接符 136"/>
          <p:cNvCxnSpPr>
            <a:stCxn id="129" idx="3"/>
          </p:cNvCxnSpPr>
          <p:nvPr/>
        </p:nvCxnSpPr>
        <p:spPr>
          <a:xfrm flipV="1">
            <a:off x="9264673" y="5119701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264673" y="471338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815119" y="46309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112" idx="3"/>
            <a:endCxn id="130" idx="1"/>
          </p:cNvCxnSpPr>
          <p:nvPr/>
        </p:nvCxnSpPr>
        <p:spPr>
          <a:xfrm>
            <a:off x="6735874" y="5125460"/>
            <a:ext cx="1329955" cy="933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194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Robot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8194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194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3218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Human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973218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3218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185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Pig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36185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185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9568" y="802433"/>
            <a:ext cx="4432040" cy="883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1" dirty="0" smtClean="0"/>
              <a:t>行为</a:t>
            </a:r>
            <a:endParaRPr lang="en-US" altLang="zh-CN" b="1" i="1" dirty="0" smtClean="0"/>
          </a:p>
          <a:p>
            <a:pPr algn="ctr"/>
            <a:r>
              <a:rPr lang="en-US" altLang="zh-CN" b="1" dirty="0" smtClean="0"/>
              <a:t>{abstract}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3769568" y="1686121"/>
            <a:ext cx="4432040" cy="8518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EAT = 1;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SLEEP = 5;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WORK = 7;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9568" y="2533261"/>
            <a:ext cx="4432040" cy="1017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eat()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sleep()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work()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command(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flag) : void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4814596" y="3538232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6746032" y="3560915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2" idx="0"/>
            <a:endCxn id="15" idx="3"/>
          </p:cNvCxnSpPr>
          <p:nvPr/>
        </p:nvCxnSpPr>
        <p:spPr>
          <a:xfrm rot="5400000" flipH="1" flipV="1">
            <a:off x="3634910" y="3576207"/>
            <a:ext cx="1123067" cy="149756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>
            <a:off x="5780314" y="3550298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5" idx="0"/>
            <a:endCxn id="24" idx="3"/>
          </p:cNvCxnSpPr>
          <p:nvPr/>
        </p:nvCxnSpPr>
        <p:spPr>
          <a:xfrm rot="16200000" flipV="1">
            <a:off x="5369440" y="4317024"/>
            <a:ext cx="1111001" cy="279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0"/>
            <a:endCxn id="16" idx="3"/>
          </p:cNvCxnSpPr>
          <p:nvPr/>
        </p:nvCxnSpPr>
        <p:spPr>
          <a:xfrm rot="16200000" flipV="1">
            <a:off x="7051925" y="3610873"/>
            <a:ext cx="1100384" cy="14509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734369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3852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68357" y="16983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电脑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68357" y="221149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8357" y="243814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6560" y="108274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</a:t>
            </a:r>
            <a:r>
              <a:rPr lang="zh-CN" altLang="en-US" b="1" dirty="0" smtClean="0"/>
              <a:t>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226560" y="159593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6560" y="182258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6560" y="253832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打印机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226560" y="305150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6560" y="327816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26560" y="41151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MP3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226560" y="462838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6560" y="485503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9548" y="1703834"/>
            <a:ext cx="1931436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USB</a:t>
            </a:r>
            <a:r>
              <a:rPr lang="zh-CN" altLang="en-US" b="1" dirty="0"/>
              <a:t>接口</a:t>
            </a:r>
          </a:p>
        </p:txBody>
      </p:sp>
      <p:sp>
        <p:nvSpPr>
          <p:cNvPr id="15" name="矩形 14"/>
          <p:cNvSpPr/>
          <p:nvPr/>
        </p:nvSpPr>
        <p:spPr>
          <a:xfrm>
            <a:off x="3839548" y="2217018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9548" y="2443673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2" idx="3"/>
            <a:endCxn id="14" idx="1"/>
          </p:cNvCxnSpPr>
          <p:nvPr/>
        </p:nvCxnSpPr>
        <p:spPr>
          <a:xfrm>
            <a:off x="2999793" y="1954899"/>
            <a:ext cx="839755" cy="5527"/>
          </a:xfrm>
          <a:prstGeom prst="line">
            <a:avLst/>
          </a:prstGeom>
          <a:ln w="25400">
            <a:prstDash val="dash"/>
            <a:miter lim="800000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14" idx="3"/>
          </p:cNvCxnSpPr>
          <p:nvPr/>
        </p:nvCxnSpPr>
        <p:spPr>
          <a:xfrm rot="10800000" flipV="1">
            <a:off x="5770984" y="1339338"/>
            <a:ext cx="1455576" cy="62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1"/>
            <a:endCxn id="14" idx="3"/>
          </p:cNvCxnSpPr>
          <p:nvPr/>
        </p:nvCxnSpPr>
        <p:spPr>
          <a:xfrm rot="10800000">
            <a:off x="5770984" y="1960426"/>
            <a:ext cx="1455576" cy="834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1"/>
            <a:endCxn id="14" idx="3"/>
          </p:cNvCxnSpPr>
          <p:nvPr/>
        </p:nvCxnSpPr>
        <p:spPr>
          <a:xfrm rot="10800000">
            <a:off x="5770984" y="1960426"/>
            <a:ext cx="1455576" cy="2411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7686" y="2192991"/>
            <a:ext cx="2943808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7686" y="2706175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7686" y="2932830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1317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317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1317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7742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67742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742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9608" y="2193580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Factory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29608" y="270676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9608" y="293341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19" idx="2"/>
            <a:endCxn id="7" idx="2"/>
          </p:cNvCxnSpPr>
          <p:nvPr/>
        </p:nvCxnSpPr>
        <p:spPr>
          <a:xfrm rot="5400000">
            <a:off x="5344109" y="1244968"/>
            <a:ext cx="2048078" cy="5878291"/>
          </a:xfrm>
          <a:prstGeom prst="bentConnector3">
            <a:avLst>
              <a:gd name="adj1" fmla="val 111162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1"/>
            <a:endCxn id="2" idx="3"/>
          </p:cNvCxnSpPr>
          <p:nvPr/>
        </p:nvCxnSpPr>
        <p:spPr>
          <a:xfrm rot="10800000">
            <a:off x="6321494" y="2449584"/>
            <a:ext cx="1908114" cy="5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" idx="2"/>
            <a:endCxn id="14" idx="3"/>
          </p:cNvCxnSpPr>
          <p:nvPr/>
        </p:nvCxnSpPr>
        <p:spPr>
          <a:xfrm rot="5400000">
            <a:off x="7796115" y="2987072"/>
            <a:ext cx="1338176" cy="1684181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>
            <a:off x="4131133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93099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5" idx="0"/>
            <a:endCxn id="34" idx="3"/>
          </p:cNvCxnSpPr>
          <p:nvPr/>
        </p:nvCxnSpPr>
        <p:spPr>
          <a:xfrm rot="5400000" flipH="1" flipV="1">
            <a:off x="3418765" y="3398661"/>
            <a:ext cx="853234" cy="83276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" idx="0"/>
            <a:endCxn id="35" idx="3"/>
          </p:cNvCxnSpPr>
          <p:nvPr/>
        </p:nvCxnSpPr>
        <p:spPr>
          <a:xfrm rot="16200000" flipV="1">
            <a:off x="5607961" y="3304191"/>
            <a:ext cx="853234" cy="102169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06490" y="746449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3"/>
            <a:endCxn id="17" idx="0"/>
          </p:cNvCxnSpPr>
          <p:nvPr/>
        </p:nvCxnSpPr>
        <p:spPr>
          <a:xfrm>
            <a:off x="2995127" y="1334278"/>
            <a:ext cx="6312166" cy="85930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4" idx="2"/>
          </p:cNvCxnSpPr>
          <p:nvPr/>
        </p:nvCxnSpPr>
        <p:spPr>
          <a:xfrm rot="16200000" flipH="1">
            <a:off x="2325510" y="1397404"/>
            <a:ext cx="527477" cy="1576879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39139" y="931115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getInstance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396153" y="1073018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吃饭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265316" y="3788230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顾客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69582" y="3778899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服务员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肘形连接符 4"/>
          <p:cNvCxnSpPr>
            <a:stCxn id="2" idx="6"/>
            <a:endCxn id="3" idx="0"/>
          </p:cNvCxnSpPr>
          <p:nvPr/>
        </p:nvCxnSpPr>
        <p:spPr>
          <a:xfrm>
            <a:off x="7637125" y="1693504"/>
            <a:ext cx="2248677" cy="2094726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" idx="2"/>
            <a:endCxn id="4" idx="0"/>
          </p:cNvCxnSpPr>
          <p:nvPr/>
        </p:nvCxnSpPr>
        <p:spPr>
          <a:xfrm rot="10800000" flipV="1">
            <a:off x="4390069" y="1693503"/>
            <a:ext cx="2006085" cy="2085395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6"/>
            <a:endCxn id="3" idx="2"/>
          </p:cNvCxnSpPr>
          <p:nvPr/>
        </p:nvCxnSpPr>
        <p:spPr>
          <a:xfrm>
            <a:off x="5010554" y="4399385"/>
            <a:ext cx="4254762" cy="93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094" y="5598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外人</a:t>
            </a:r>
            <a:endParaRPr lang="zh-CN" altLang="en-US" sz="2800" dirty="0"/>
          </a:p>
        </p:txBody>
      </p:sp>
      <p:cxnSp>
        <p:nvCxnSpPr>
          <p:cNvPr id="19" name="肘形连接符 18"/>
          <p:cNvCxnSpPr>
            <a:stCxn id="18" idx="3"/>
            <a:endCxn id="2" idx="0"/>
          </p:cNvCxnSpPr>
          <p:nvPr/>
        </p:nvCxnSpPr>
        <p:spPr>
          <a:xfrm>
            <a:off x="1723905" y="821445"/>
            <a:ext cx="5292734" cy="251573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1312" y="5062057"/>
            <a:ext cx="1917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、买菜洗菜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、炒菜做饭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、把菜端给顾客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、收拾桌子碗筷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、打扫卫生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31804" y="5239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只负责吃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1512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代理主题类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1512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1512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3706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真实主题类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3706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3706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0942" y="196781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0942" y="248099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942" y="270765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1144" y="5368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完成核心业务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1037" y="536899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完成所有与核心业务有关的操作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6800497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2" idx="0"/>
            <a:endCxn id="14" idx="3"/>
          </p:cNvCxnSpPr>
          <p:nvPr/>
        </p:nvCxnSpPr>
        <p:spPr>
          <a:xfrm rot="5400000" flipH="1" flipV="1">
            <a:off x="5657803" y="3030922"/>
            <a:ext cx="1144716" cy="140192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>
            <a:off x="7798873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5" idx="0"/>
            <a:endCxn id="17" idx="3"/>
          </p:cNvCxnSpPr>
          <p:nvPr/>
        </p:nvCxnSpPr>
        <p:spPr>
          <a:xfrm rot="16200000" flipV="1">
            <a:off x="8093089" y="2995941"/>
            <a:ext cx="1144716" cy="147188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" idx="3"/>
            <a:endCxn id="5" idx="1"/>
          </p:cNvCxnSpPr>
          <p:nvPr/>
        </p:nvCxnSpPr>
        <p:spPr>
          <a:xfrm>
            <a:off x="6606882" y="4560836"/>
            <a:ext cx="171682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1092" y="1635990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3" idx="3"/>
            <a:endCxn id="8" idx="1"/>
          </p:cNvCxnSpPr>
          <p:nvPr/>
        </p:nvCxnSpPr>
        <p:spPr>
          <a:xfrm>
            <a:off x="3209729" y="2223819"/>
            <a:ext cx="3201213" cy="5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3" idx="0"/>
            <a:endCxn id="5" idx="3"/>
          </p:cNvCxnSpPr>
          <p:nvPr/>
        </p:nvCxnSpPr>
        <p:spPr>
          <a:xfrm rot="16200000" flipH="1">
            <a:off x="4784820" y="-1133419"/>
            <a:ext cx="2924846" cy="8463665"/>
          </a:xfrm>
          <a:prstGeom prst="bentConnector4">
            <a:avLst>
              <a:gd name="adj1" fmla="val -14834"/>
              <a:gd name="adj2" fmla="val 102701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2" idx="1"/>
          </p:cNvCxnSpPr>
          <p:nvPr/>
        </p:nvCxnSpPr>
        <p:spPr>
          <a:xfrm rot="16200000" flipH="1">
            <a:off x="2358867" y="2468190"/>
            <a:ext cx="1749189" cy="2436101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09729" y="771721"/>
            <a:ext cx="546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Subject </a:t>
            </a:r>
            <a:r>
              <a:rPr lang="en-US" altLang="zh-CN" dirty="0" err="1"/>
              <a:t>subject</a:t>
            </a:r>
            <a:r>
              <a:rPr lang="en-US" altLang="zh-CN" dirty="0"/>
              <a:t> = new </a:t>
            </a:r>
            <a:r>
              <a:rPr lang="en-US" altLang="zh-CN" dirty="0" err="1"/>
              <a:t>ProxySubject</a:t>
            </a:r>
            <a:r>
              <a:rPr lang="en-US" altLang="zh-CN" dirty="0"/>
              <a:t>(new </a:t>
            </a:r>
            <a:r>
              <a:rPr lang="en-US" altLang="zh-CN" dirty="0" err="1"/>
              <a:t>RealSubject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814" y="128065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宠物商店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9814" y="179383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9814" y="202049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9814" y="32778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9814" y="37910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9814" y="40177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34467" y="1217171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34467" y="173035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4467" y="195701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467" y="26820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4467" y="31952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4467" y="342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4467" y="420657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鱼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4467" y="47197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4467" y="49464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4191" y="2411539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宠物</a:t>
            </a:r>
          </a:p>
        </p:txBody>
      </p:sp>
      <p:sp>
        <p:nvSpPr>
          <p:cNvPr id="19" name="矩形 18"/>
          <p:cNvSpPr/>
          <p:nvPr/>
        </p:nvSpPr>
        <p:spPr>
          <a:xfrm>
            <a:off x="4414191" y="292472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14191" y="315137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16200000">
            <a:off x="6568687" y="2445910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6568688" y="2820967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6568689" y="3152093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8" idx="1"/>
            <a:endCxn id="21" idx="3"/>
          </p:cNvCxnSpPr>
          <p:nvPr/>
        </p:nvCxnSpPr>
        <p:spPr>
          <a:xfrm rot="10800000" flipV="1">
            <a:off x="6811927" y="1473763"/>
            <a:ext cx="1222540" cy="108475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1" idx="1"/>
            <a:endCxn id="23" idx="3"/>
          </p:cNvCxnSpPr>
          <p:nvPr/>
        </p:nvCxnSpPr>
        <p:spPr>
          <a:xfrm rot="10800000">
            <a:off x="6811929" y="2933579"/>
            <a:ext cx="1222539" cy="509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1"/>
            <a:endCxn id="24" idx="3"/>
          </p:cNvCxnSpPr>
          <p:nvPr/>
        </p:nvCxnSpPr>
        <p:spPr>
          <a:xfrm rot="10800000">
            <a:off x="6811929" y="3264705"/>
            <a:ext cx="1222538" cy="1198463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" idx="3"/>
            <a:endCxn id="18" idx="1"/>
          </p:cNvCxnSpPr>
          <p:nvPr/>
        </p:nvCxnSpPr>
        <p:spPr>
          <a:xfrm>
            <a:off x="3285184" y="1537244"/>
            <a:ext cx="1129007" cy="11308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5" idx="0"/>
          </p:cNvCxnSpPr>
          <p:nvPr/>
        </p:nvCxnSpPr>
        <p:spPr>
          <a:xfrm rot="5400000">
            <a:off x="1692134" y="2762511"/>
            <a:ext cx="1030731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7440" y="215019"/>
            <a:ext cx="733847" cy="733847"/>
            <a:chOff x="1199456" y="764704"/>
            <a:chExt cx="733847" cy="733847"/>
          </a:xfrm>
        </p:grpSpPr>
        <p:sp>
          <p:nvSpPr>
            <p:cNvPr id="2" name="椭圆 1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43213" y="946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22620" y="1123388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程序发生异常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2" idx="4"/>
            <a:endCxn id="5" idx="0"/>
          </p:cNvCxnSpPr>
          <p:nvPr/>
        </p:nvCxnSpPr>
        <p:spPr>
          <a:xfrm flipH="1">
            <a:off x="2624363" y="948866"/>
            <a:ext cx="1" cy="174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2621" y="1933280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实例化异常对象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2624363" y="1680737"/>
            <a:ext cx="1" cy="252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1439998" y="2664808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是否有</a:t>
            </a:r>
            <a:r>
              <a:rPr lang="en-US" altLang="zh-CN" b="1" dirty="0" smtClean="0"/>
              <a:t>try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2624364" y="2490629"/>
            <a:ext cx="108" cy="174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0" y="3579194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3" idx="1"/>
            <a:endCxn id="18" idx="0"/>
          </p:cNvCxnSpPr>
          <p:nvPr/>
        </p:nvCxnSpPr>
        <p:spPr>
          <a:xfrm rot="10800000" flipV="1">
            <a:off x="1184474" y="3043630"/>
            <a:ext cx="255524" cy="5355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309" y="271707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23" name="流程图: 决策 22"/>
          <p:cNvSpPr/>
          <p:nvPr/>
        </p:nvSpPr>
        <p:spPr>
          <a:xfrm>
            <a:off x="2830286" y="4188823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82731" y="5225136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处理异常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2913017" y="5225135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处理异常</a:t>
            </a:r>
          </a:p>
        </p:txBody>
      </p:sp>
      <p:cxnSp>
        <p:nvCxnSpPr>
          <p:cNvPr id="28" name="直接箭头连接符 27"/>
          <p:cNvCxnSpPr>
            <a:stCxn id="18" idx="2"/>
            <a:endCxn id="26" idx="0"/>
          </p:cNvCxnSpPr>
          <p:nvPr/>
        </p:nvCxnSpPr>
        <p:spPr>
          <a:xfrm>
            <a:off x="1184474" y="4336839"/>
            <a:ext cx="0" cy="888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  <a:endCxn id="27" idx="0"/>
          </p:cNvCxnSpPr>
          <p:nvPr/>
        </p:nvCxnSpPr>
        <p:spPr>
          <a:xfrm>
            <a:off x="4014760" y="4946468"/>
            <a:ext cx="0" cy="278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" idx="3"/>
            <a:endCxn id="23" idx="0"/>
          </p:cNvCxnSpPr>
          <p:nvPr/>
        </p:nvCxnSpPr>
        <p:spPr>
          <a:xfrm>
            <a:off x="2368948" y="3958017"/>
            <a:ext cx="1645812" cy="2308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22193" y="1483993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输出异常信息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" y="45676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30286" y="357919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00549" y="490113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7" name="流程图: 决策 46"/>
          <p:cNvSpPr/>
          <p:nvPr/>
        </p:nvSpPr>
        <p:spPr>
          <a:xfrm>
            <a:off x="6020599" y="4188041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存在</a:t>
            </a:r>
            <a:r>
              <a:rPr lang="en-US" altLang="zh-CN" sz="1600" b="1" dirty="0" smtClean="0"/>
              <a:t>finally</a:t>
            </a:r>
            <a:r>
              <a:rPr lang="zh-CN" altLang="en-US" sz="1600" b="1" dirty="0" smtClean="0"/>
              <a:t>？</a:t>
            </a:r>
            <a:endParaRPr lang="zh-CN" altLang="en-US" sz="1600" b="1" dirty="0"/>
          </a:p>
        </p:txBody>
      </p:sp>
      <p:cxnSp>
        <p:nvCxnSpPr>
          <p:cNvPr id="48" name="肘形连接符 47"/>
          <p:cNvCxnSpPr>
            <a:stCxn id="47" idx="0"/>
            <a:endCxn id="39" idx="2"/>
          </p:cNvCxnSpPr>
          <p:nvPr/>
        </p:nvCxnSpPr>
        <p:spPr>
          <a:xfrm rot="5400000" flipH="1" flipV="1">
            <a:off x="6591155" y="2655261"/>
            <a:ext cx="2146699" cy="918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3"/>
            <a:endCxn id="47" idx="1"/>
          </p:cNvCxnSpPr>
          <p:nvPr/>
        </p:nvCxnSpPr>
        <p:spPr>
          <a:xfrm flipV="1">
            <a:off x="5199234" y="4566864"/>
            <a:ext cx="821365" cy="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1013" y="415217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56" name="肘形连接符 55"/>
          <p:cNvCxnSpPr>
            <a:stCxn id="26" idx="2"/>
            <a:endCxn id="47" idx="1"/>
          </p:cNvCxnSpPr>
          <p:nvPr/>
        </p:nvCxnSpPr>
        <p:spPr>
          <a:xfrm rot="5400000" flipH="1" flipV="1">
            <a:off x="2994725" y="2756612"/>
            <a:ext cx="1215621" cy="4836125"/>
          </a:xfrm>
          <a:prstGeom prst="bentConnector4">
            <a:avLst>
              <a:gd name="adj1" fmla="val -48177"/>
              <a:gd name="adj2" fmla="val 9362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7" idx="2"/>
            <a:endCxn id="47" idx="1"/>
          </p:cNvCxnSpPr>
          <p:nvPr/>
        </p:nvCxnSpPr>
        <p:spPr>
          <a:xfrm rot="5400000" flipH="1" flipV="1">
            <a:off x="4409869" y="4171754"/>
            <a:ext cx="1215620" cy="2005839"/>
          </a:xfrm>
          <a:prstGeom prst="bentConnector4">
            <a:avLst>
              <a:gd name="adj1" fmla="val -18805"/>
              <a:gd name="adj2" fmla="val 7529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3" idx="3"/>
            <a:endCxn id="39" idx="1"/>
          </p:cNvCxnSpPr>
          <p:nvPr/>
        </p:nvCxnSpPr>
        <p:spPr>
          <a:xfrm flipV="1">
            <a:off x="3808946" y="1762668"/>
            <a:ext cx="3213247" cy="12809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54085" y="266480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485476" y="131140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123936" y="254623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83" name="流程图: 决策 82"/>
          <p:cNvSpPr/>
          <p:nvPr/>
        </p:nvSpPr>
        <p:spPr>
          <a:xfrm>
            <a:off x="8755070" y="5098042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是否已处理</a:t>
            </a:r>
            <a:endParaRPr lang="zh-CN" altLang="en-US" sz="1400" b="1" dirty="0"/>
          </a:p>
        </p:txBody>
      </p:sp>
      <p:sp>
        <p:nvSpPr>
          <p:cNvPr id="86" name="矩形 85"/>
          <p:cNvSpPr/>
          <p:nvPr/>
        </p:nvSpPr>
        <p:spPr>
          <a:xfrm>
            <a:off x="6103330" y="5198189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执行</a:t>
            </a:r>
            <a:r>
              <a:rPr lang="en-US" altLang="zh-CN" b="1" dirty="0" smtClean="0"/>
              <a:t>finally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cxnSp>
        <p:nvCxnSpPr>
          <p:cNvPr id="87" name="直接箭头连接符 86"/>
          <p:cNvCxnSpPr>
            <a:stCxn id="47" idx="2"/>
            <a:endCxn id="86" idx="0"/>
          </p:cNvCxnSpPr>
          <p:nvPr/>
        </p:nvCxnSpPr>
        <p:spPr>
          <a:xfrm>
            <a:off x="7205073" y="4945686"/>
            <a:ext cx="0" cy="252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6" idx="3"/>
            <a:endCxn id="83" idx="1"/>
          </p:cNvCxnSpPr>
          <p:nvPr/>
        </p:nvCxnSpPr>
        <p:spPr>
          <a:xfrm>
            <a:off x="8306815" y="5476864"/>
            <a:ext cx="44825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8837801" y="6156132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其他程序</a:t>
            </a:r>
            <a:endParaRPr lang="zh-CN" altLang="en-US" b="1" dirty="0"/>
          </a:p>
        </p:txBody>
      </p:sp>
      <p:cxnSp>
        <p:nvCxnSpPr>
          <p:cNvPr id="98" name="直接箭头连接符 97"/>
          <p:cNvCxnSpPr>
            <a:stCxn id="83" idx="2"/>
            <a:endCxn id="97" idx="0"/>
          </p:cNvCxnSpPr>
          <p:nvPr/>
        </p:nvCxnSpPr>
        <p:spPr>
          <a:xfrm>
            <a:off x="9939544" y="5855687"/>
            <a:ext cx="0" cy="300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90970" y="487322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353600" y="582124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285262" y="3845616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0115547" y="459632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112" name="肘形连接符 111"/>
          <p:cNvCxnSpPr>
            <a:stCxn id="83" idx="0"/>
            <a:endCxn id="39" idx="2"/>
          </p:cNvCxnSpPr>
          <p:nvPr/>
        </p:nvCxnSpPr>
        <p:spPr>
          <a:xfrm rot="16200000" flipV="1">
            <a:off x="7503390" y="2661888"/>
            <a:ext cx="3056700" cy="1815608"/>
          </a:xfrm>
          <a:prstGeom prst="bentConnector3">
            <a:avLst>
              <a:gd name="adj1" fmla="val 6481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1124018" y="1395743"/>
            <a:ext cx="733847" cy="733847"/>
            <a:chOff x="1199456" y="764704"/>
            <a:chExt cx="733847" cy="733847"/>
          </a:xfrm>
        </p:grpSpPr>
        <p:sp>
          <p:nvSpPr>
            <p:cNvPr id="117" name="椭圆 116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3213" y="94696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结束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直接箭头连接符 118"/>
          <p:cNvCxnSpPr>
            <a:stCxn id="39" idx="3"/>
            <a:endCxn id="117" idx="2"/>
          </p:cNvCxnSpPr>
          <p:nvPr/>
        </p:nvCxnSpPr>
        <p:spPr>
          <a:xfrm flipV="1">
            <a:off x="9225678" y="1762667"/>
            <a:ext cx="189834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97" idx="3"/>
            <a:endCxn id="117" idx="4"/>
          </p:cNvCxnSpPr>
          <p:nvPr/>
        </p:nvCxnSpPr>
        <p:spPr>
          <a:xfrm flipV="1">
            <a:off x="11041286" y="2129590"/>
            <a:ext cx="449656" cy="43052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982848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MyThread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82848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82848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8838" y="421528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8838" y="472846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38838" y="495512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6421" y="859875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Runnable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6421" y="13730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6421" y="15997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911024" y="187168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7051815" y="184500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肘形连接符 23"/>
          <p:cNvCxnSpPr>
            <a:stCxn id="11" idx="0"/>
            <a:endCxn id="21" idx="3"/>
          </p:cNvCxnSpPr>
          <p:nvPr/>
        </p:nvCxnSpPr>
        <p:spPr>
          <a:xfrm rot="16200000" flipV="1">
            <a:off x="7991904" y="2146657"/>
            <a:ext cx="2118379" cy="201888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0"/>
            <a:endCxn id="22" idx="3"/>
          </p:cNvCxnSpPr>
          <p:nvPr/>
        </p:nvCxnSpPr>
        <p:spPr>
          <a:xfrm rot="5400000" flipH="1" flipV="1">
            <a:off x="5276954" y="2309796"/>
            <a:ext cx="2145058" cy="166592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3"/>
            <a:endCxn id="11" idx="1"/>
          </p:cNvCxnSpPr>
          <p:nvPr/>
        </p:nvCxnSpPr>
        <p:spPr>
          <a:xfrm>
            <a:off x="6594208" y="4471877"/>
            <a:ext cx="2388640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94669" y="4215285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778034" y="4677588"/>
            <a:ext cx="122790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21872" y="4221871"/>
            <a:ext cx="8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start()</a:t>
            </a:r>
            <a:endParaRPr lang="zh-CN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82443" y="40152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调用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8260" y="256924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42275" y="263415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8" name="爆炸形 2 57"/>
          <p:cNvSpPr/>
          <p:nvPr/>
        </p:nvSpPr>
        <p:spPr>
          <a:xfrm>
            <a:off x="4062191" y="2961682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代理</a:t>
            </a:r>
            <a:endParaRPr lang="zh-CN" altLang="en-US" sz="2000" b="1" dirty="0"/>
          </a:p>
        </p:txBody>
      </p:sp>
      <p:sp>
        <p:nvSpPr>
          <p:cNvPr id="59" name="爆炸形 2 58"/>
          <p:cNvSpPr/>
          <p:nvPr/>
        </p:nvSpPr>
        <p:spPr>
          <a:xfrm>
            <a:off x="10212621" y="3021759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真实</a:t>
            </a:r>
            <a:endParaRPr lang="zh-CN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79697" y="5226605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、操作系统的资源分配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、调用</a:t>
            </a:r>
            <a:r>
              <a:rPr lang="en-US" altLang="zh-CN" sz="1400" b="1" dirty="0" smtClean="0"/>
              <a:t>run()</a:t>
            </a:r>
            <a:r>
              <a:rPr lang="zh-CN" altLang="en-US" sz="1400" b="1" dirty="0" smtClean="0"/>
              <a:t>（核心功能）</a:t>
            </a:r>
            <a:endParaRPr lang="zh-CN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890983" y="522660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主要实现多线程的核心功能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946" y="2227672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bookA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3225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373225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225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11151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911151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3" idx="3"/>
            <a:endCxn id="16" idx="1"/>
          </p:cNvCxnSpPr>
          <p:nvPr/>
        </p:nvCxnSpPr>
        <p:spPr>
          <a:xfrm>
            <a:off x="1735494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26381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1151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1689" y="2227672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69968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6969968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69968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07894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507894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332237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623124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07894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3" idx="3"/>
            <a:endCxn id="30" idx="1"/>
          </p:cNvCxnSpPr>
          <p:nvPr/>
        </p:nvCxnSpPr>
        <p:spPr>
          <a:xfrm>
            <a:off x="8332237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3225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373225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3225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11151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2911151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1735494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026381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11151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6" idx="3"/>
            <a:endCxn id="41" idx="1"/>
          </p:cNvCxnSpPr>
          <p:nvPr/>
        </p:nvCxnSpPr>
        <p:spPr>
          <a:xfrm>
            <a:off x="1735494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558" y="5999583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969968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5" name="矩形 44"/>
          <p:cNvSpPr/>
          <p:nvPr/>
        </p:nvSpPr>
        <p:spPr>
          <a:xfrm>
            <a:off x="6969968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9968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507894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9507894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5" idx="3"/>
            <a:endCxn id="48" idx="1"/>
          </p:cNvCxnSpPr>
          <p:nvPr/>
        </p:nvCxnSpPr>
        <p:spPr>
          <a:xfrm>
            <a:off x="8332237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623124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507894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8332237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19932" y="6005507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853646" y="783771"/>
            <a:ext cx="3300549" cy="5599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36915" y="783771"/>
            <a:ext cx="3300549" cy="55996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85256" y="1236629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85255" y="208136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85254" y="2891258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785254" y="367067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85254" y="446315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785254" y="526434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132115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314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2845" y="1339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95141" y="38317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Collection</a:t>
            </a:r>
            <a:r>
              <a:rPr lang="zh-CN" altLang="en-US" b="1" dirty="0"/>
              <a:t>集合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5952" y="38317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Map</a:t>
            </a:r>
            <a:r>
              <a:rPr lang="zh-CN" altLang="en-US" b="1" dirty="0" smtClean="0"/>
              <a:t>集合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548846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9045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77261" y="1339345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Map.Entry</a:t>
            </a:r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7208400" y="1339345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39327" y="1774752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374922" y="1767781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08400" y="2806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39327" y="3242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374922" y="3235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08400" y="4330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39327" y="4766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74922" y="4759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8593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MySQL</a:t>
            </a:r>
            <a:r>
              <a:rPr lang="zh-CN" altLang="en-US" b="1" dirty="0" smtClean="0">
                <a:solidFill>
                  <a:schemeClr val="tx1"/>
                </a:solidFill>
              </a:rPr>
              <a:t>连接实现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8593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8593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1262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Oracle</a:t>
            </a:r>
            <a:r>
              <a:rPr lang="zh-CN" altLang="en-US" b="1" dirty="0" smtClean="0">
                <a:solidFill>
                  <a:schemeClr val="tx1"/>
                </a:solidFill>
              </a:rPr>
              <a:t>连接实现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1262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1262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0609" y="1828732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Connection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0609" y="234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80609" y="256857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5725212" y="281441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4866003" y="281386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肘形连接符 12"/>
          <p:cNvCxnSpPr>
            <a:stCxn id="2" idx="0"/>
            <a:endCxn id="11" idx="3"/>
          </p:cNvCxnSpPr>
          <p:nvPr/>
        </p:nvCxnSpPr>
        <p:spPr>
          <a:xfrm rot="16200000" flipV="1">
            <a:off x="5823236" y="3072243"/>
            <a:ext cx="1175649" cy="1110437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0"/>
            <a:endCxn id="12" idx="3"/>
          </p:cNvCxnSpPr>
          <p:nvPr/>
        </p:nvCxnSpPr>
        <p:spPr>
          <a:xfrm rot="5400000" flipH="1" flipV="1">
            <a:off x="3869688" y="3088343"/>
            <a:ext cx="1176202" cy="1077685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56240" y="1024083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0542" y="58536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数据库驱动程序</a:t>
            </a:r>
            <a:endParaRPr lang="zh-CN" altLang="en-US" sz="1400" b="1" dirty="0"/>
          </a:p>
        </p:txBody>
      </p:sp>
      <p:sp>
        <p:nvSpPr>
          <p:cNvPr id="34" name="矩形 33"/>
          <p:cNvSpPr/>
          <p:nvPr/>
        </p:nvSpPr>
        <p:spPr>
          <a:xfrm>
            <a:off x="8789093" y="182873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DriverManager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9093" y="234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89093" y="256857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8679" y="1736800"/>
            <a:ext cx="1551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getConnection</a:t>
            </a:r>
            <a:r>
              <a:rPr lang="en-US" altLang="zh-CN" sz="1600" b="1" dirty="0" smtClean="0"/>
              <a:t>()</a:t>
            </a:r>
            <a:endParaRPr lang="zh-CN" altLang="en-US" sz="1600" b="1" dirty="0"/>
          </a:p>
        </p:txBody>
      </p:sp>
      <p:cxnSp>
        <p:nvCxnSpPr>
          <p:cNvPr id="38" name="肘形连接符 37"/>
          <p:cNvCxnSpPr>
            <a:stCxn id="16" idx="0"/>
            <a:endCxn id="34" idx="0"/>
          </p:cNvCxnSpPr>
          <p:nvPr/>
        </p:nvCxnSpPr>
        <p:spPr>
          <a:xfrm rot="16200000" flipH="1">
            <a:off x="5528825" y="-2509220"/>
            <a:ext cx="804649" cy="7871255"/>
          </a:xfrm>
          <a:prstGeom prst="bentConnector3">
            <a:avLst>
              <a:gd name="adj1" fmla="val -2841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6" idx="3"/>
            <a:endCxn id="8" idx="1"/>
          </p:cNvCxnSpPr>
          <p:nvPr/>
        </p:nvCxnSpPr>
        <p:spPr>
          <a:xfrm>
            <a:off x="2934805" y="1486386"/>
            <a:ext cx="1445804" cy="59893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4" idx="1"/>
            <a:endCxn id="8" idx="3"/>
          </p:cNvCxnSpPr>
          <p:nvPr/>
        </p:nvCxnSpPr>
        <p:spPr>
          <a:xfrm rot="10800000">
            <a:off x="6535979" y="2085324"/>
            <a:ext cx="225311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磁盘 54"/>
          <p:cNvSpPr/>
          <p:nvPr/>
        </p:nvSpPr>
        <p:spPr>
          <a:xfrm>
            <a:off x="3091567" y="5717908"/>
            <a:ext cx="1611085" cy="5792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Oracle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6160736" y="5717908"/>
            <a:ext cx="1611085" cy="5792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MySQL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773078" y="5338354"/>
            <a:ext cx="291738" cy="29609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6820410" y="5338354"/>
            <a:ext cx="291738" cy="29609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stCxn id="36" idx="2"/>
            <a:endCxn id="2" idx="3"/>
          </p:cNvCxnSpPr>
          <p:nvPr/>
        </p:nvCxnSpPr>
        <p:spPr>
          <a:xfrm rot="5400000">
            <a:off x="8117045" y="2722145"/>
            <a:ext cx="1676652" cy="1822815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6" idx="2"/>
            <a:endCxn id="7" idx="2"/>
          </p:cNvCxnSpPr>
          <p:nvPr/>
        </p:nvCxnSpPr>
        <p:spPr>
          <a:xfrm rot="5400000">
            <a:off x="5699586" y="1014588"/>
            <a:ext cx="2386554" cy="5947831"/>
          </a:xfrm>
          <a:prstGeom prst="curvedConnector3">
            <a:avLst>
              <a:gd name="adj1" fmla="val 109579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10491" y="1236617"/>
            <a:ext cx="1724314" cy="712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程序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06239" y="1820091"/>
            <a:ext cx="1724314" cy="712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JDBC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8412480" y="1654629"/>
            <a:ext cx="1715588" cy="8001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数据库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887726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23131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58544" y="28999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3957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29370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64783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87726" y="31612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23131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58544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93957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29370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64783" y="31612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87726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3131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58544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193957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29370" y="34224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64783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87726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323131" y="36837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58544" y="36837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193957" y="36837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629370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064783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87726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23131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758544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193957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629370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64783" y="39449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887726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323131" y="42062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758544" y="42062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93957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629370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064783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8040126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8475531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8910944" y="30523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9346357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9781770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0217183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8040126" y="33136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8475531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8910944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9346357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9781770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217183" y="33136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8040126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8475531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8910944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9346357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781770" y="35748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10217183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8040126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8475531" y="38361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8910944" y="38361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346357" y="38361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781770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0217183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8040126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8475531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8910944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346357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781770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10217183" y="40973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8040126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8475531" y="43586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8910944" y="43586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9346357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9781770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0217183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8192526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8627931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9063344" y="32047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9498757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9934170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10369583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8192526" y="34660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8627931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9063344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9498757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9934170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10369583" y="34660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8192526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8627931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9063344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9498757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9934170" y="37272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10369583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8192526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8627931" y="39885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9063344" y="39885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9498757" y="39885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9934170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10369583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8192526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8627931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9063344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9498757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9934170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10369583" y="42497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8192526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8627931" y="45110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9063344" y="45110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9498757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9934170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10369583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8010072" y="488550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特定的几个数据类型的集合</a:t>
            </a:r>
            <a:endParaRPr lang="zh-CN" altLang="en-US" sz="1600" dirty="0"/>
          </a:p>
        </p:txBody>
      </p:sp>
      <p:cxnSp>
        <p:nvCxnSpPr>
          <p:cNvPr id="224" name="直接箭头连接符 223"/>
          <p:cNvCxnSpPr>
            <a:stCxn id="2" idx="3"/>
            <a:endCxn id="3" idx="1"/>
          </p:cNvCxnSpPr>
          <p:nvPr/>
        </p:nvCxnSpPr>
        <p:spPr>
          <a:xfrm>
            <a:off x="2934805" y="1592653"/>
            <a:ext cx="1271434" cy="583474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接箭头连接符 223"/>
          <p:cNvCxnSpPr>
            <a:stCxn id="2" idx="0"/>
            <a:endCxn id="5" idx="1"/>
          </p:cNvCxnSpPr>
          <p:nvPr/>
        </p:nvCxnSpPr>
        <p:spPr>
          <a:xfrm rot="16200000" flipH="1">
            <a:off x="5462455" y="-2153190"/>
            <a:ext cx="418012" cy="7197626"/>
          </a:xfrm>
          <a:prstGeom prst="bentConnector3">
            <a:avLst>
              <a:gd name="adj1" fmla="val -54687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接箭头连接符 223"/>
          <p:cNvCxnSpPr>
            <a:stCxn id="5" idx="2"/>
            <a:endCxn id="3" idx="3"/>
          </p:cNvCxnSpPr>
          <p:nvPr/>
        </p:nvCxnSpPr>
        <p:spPr>
          <a:xfrm rot="10800000" flipV="1">
            <a:off x="5930554" y="2054715"/>
            <a:ext cx="2481927" cy="121411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570522" y="619385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通过</a:t>
            </a:r>
            <a:r>
              <a:rPr lang="en-US" altLang="zh-CN" sz="1600" b="1" dirty="0" smtClean="0"/>
              <a:t>JDBC</a:t>
            </a:r>
            <a:r>
              <a:rPr lang="zh-CN" altLang="en-US" sz="1600" b="1" dirty="0" smtClean="0"/>
              <a:t>向数据库发出查询指令</a:t>
            </a:r>
            <a:endParaRPr lang="zh-CN" altLang="en-US" sz="16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6230669" y="168075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返回</a:t>
            </a:r>
            <a:endParaRPr lang="zh-CN" altLang="en-US" sz="16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5930554" y="2649190"/>
            <a:ext cx="1602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转换：</a:t>
            </a:r>
            <a:r>
              <a:rPr lang="en-US" altLang="zh-CN" sz="1600" b="1" dirty="0" err="1" smtClean="0"/>
              <a:t>ResultSet</a:t>
            </a:r>
            <a:endParaRPr lang="zh-CN" altLang="en-US" sz="1600" b="1" dirty="0"/>
          </a:p>
        </p:txBody>
      </p:sp>
      <p:sp>
        <p:nvSpPr>
          <p:cNvPr id="262" name="矩形 261"/>
          <p:cNvSpPr/>
          <p:nvPr/>
        </p:nvSpPr>
        <p:spPr>
          <a:xfrm>
            <a:off x="294351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263" name="矩形 262"/>
          <p:cNvSpPr/>
          <p:nvPr/>
        </p:nvSpPr>
        <p:spPr>
          <a:xfrm>
            <a:off x="379695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64" name="矩形 263"/>
          <p:cNvSpPr/>
          <p:nvPr/>
        </p:nvSpPr>
        <p:spPr>
          <a:xfrm>
            <a:off x="465039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550383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267" name="矩形 266"/>
          <p:cNvSpPr/>
          <p:nvPr/>
        </p:nvSpPr>
        <p:spPr>
          <a:xfrm>
            <a:off x="635727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294351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69" name="矩形 268"/>
          <p:cNvSpPr/>
          <p:nvPr/>
        </p:nvSpPr>
        <p:spPr>
          <a:xfrm>
            <a:off x="379695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0" name="矩形 269"/>
          <p:cNvSpPr/>
          <p:nvPr/>
        </p:nvSpPr>
        <p:spPr>
          <a:xfrm>
            <a:off x="465039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1" name="矩形 270"/>
          <p:cNvSpPr/>
          <p:nvPr/>
        </p:nvSpPr>
        <p:spPr>
          <a:xfrm>
            <a:off x="550383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2" name="矩形 271"/>
          <p:cNvSpPr/>
          <p:nvPr/>
        </p:nvSpPr>
        <p:spPr>
          <a:xfrm>
            <a:off x="635727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3" name="矩形 272"/>
          <p:cNvSpPr/>
          <p:nvPr/>
        </p:nvSpPr>
        <p:spPr>
          <a:xfrm>
            <a:off x="294351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4" name="矩形 273"/>
          <p:cNvSpPr/>
          <p:nvPr/>
        </p:nvSpPr>
        <p:spPr>
          <a:xfrm>
            <a:off x="379695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5" name="矩形 274"/>
          <p:cNvSpPr/>
          <p:nvPr/>
        </p:nvSpPr>
        <p:spPr>
          <a:xfrm>
            <a:off x="465039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6" name="矩形 275"/>
          <p:cNvSpPr/>
          <p:nvPr/>
        </p:nvSpPr>
        <p:spPr>
          <a:xfrm>
            <a:off x="550383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7" name="矩形 276"/>
          <p:cNvSpPr/>
          <p:nvPr/>
        </p:nvSpPr>
        <p:spPr>
          <a:xfrm>
            <a:off x="635727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8" name="矩形 277"/>
          <p:cNvSpPr/>
          <p:nvPr/>
        </p:nvSpPr>
        <p:spPr>
          <a:xfrm>
            <a:off x="294351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9" name="矩形 278"/>
          <p:cNvSpPr/>
          <p:nvPr/>
        </p:nvSpPr>
        <p:spPr>
          <a:xfrm>
            <a:off x="379695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0" name="矩形 279"/>
          <p:cNvSpPr/>
          <p:nvPr/>
        </p:nvSpPr>
        <p:spPr>
          <a:xfrm>
            <a:off x="465039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1" name="矩形 280"/>
          <p:cNvSpPr/>
          <p:nvPr/>
        </p:nvSpPr>
        <p:spPr>
          <a:xfrm>
            <a:off x="550383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2" name="矩形 281"/>
          <p:cNvSpPr/>
          <p:nvPr/>
        </p:nvSpPr>
        <p:spPr>
          <a:xfrm>
            <a:off x="635727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3" name="矩形 282"/>
          <p:cNvSpPr/>
          <p:nvPr/>
        </p:nvSpPr>
        <p:spPr>
          <a:xfrm>
            <a:off x="294351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4" name="矩形 283"/>
          <p:cNvSpPr/>
          <p:nvPr/>
        </p:nvSpPr>
        <p:spPr>
          <a:xfrm>
            <a:off x="379695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5" name="矩形 284"/>
          <p:cNvSpPr/>
          <p:nvPr/>
        </p:nvSpPr>
        <p:spPr>
          <a:xfrm>
            <a:off x="465039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6" name="矩形 285"/>
          <p:cNvSpPr/>
          <p:nvPr/>
        </p:nvSpPr>
        <p:spPr>
          <a:xfrm>
            <a:off x="550383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7" name="矩形 286"/>
          <p:cNvSpPr/>
          <p:nvPr/>
        </p:nvSpPr>
        <p:spPr>
          <a:xfrm>
            <a:off x="635727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8" name="矩形 287"/>
          <p:cNvSpPr/>
          <p:nvPr/>
        </p:nvSpPr>
        <p:spPr>
          <a:xfrm>
            <a:off x="294351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9" name="矩形 288"/>
          <p:cNvSpPr/>
          <p:nvPr/>
        </p:nvSpPr>
        <p:spPr>
          <a:xfrm>
            <a:off x="379695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0" name="矩形 289"/>
          <p:cNvSpPr/>
          <p:nvPr/>
        </p:nvSpPr>
        <p:spPr>
          <a:xfrm>
            <a:off x="465039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1" name="矩形 290"/>
          <p:cNvSpPr/>
          <p:nvPr/>
        </p:nvSpPr>
        <p:spPr>
          <a:xfrm>
            <a:off x="550383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2" name="矩形 291"/>
          <p:cNvSpPr/>
          <p:nvPr/>
        </p:nvSpPr>
        <p:spPr>
          <a:xfrm>
            <a:off x="635727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3" name="下箭头 292"/>
          <p:cNvSpPr/>
          <p:nvPr/>
        </p:nvSpPr>
        <p:spPr>
          <a:xfrm>
            <a:off x="4929051" y="2641497"/>
            <a:ext cx="357052" cy="42827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TextBox 293"/>
          <p:cNvSpPr txBox="1"/>
          <p:nvPr/>
        </p:nvSpPr>
        <p:spPr>
          <a:xfrm>
            <a:off x="911370" y="308444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初期</a:t>
            </a:r>
          </a:p>
        </p:txBody>
      </p:sp>
      <p:cxnSp>
        <p:nvCxnSpPr>
          <p:cNvPr id="296" name="直接箭头连接符 295"/>
          <p:cNvCxnSpPr/>
          <p:nvPr/>
        </p:nvCxnSpPr>
        <p:spPr>
          <a:xfrm>
            <a:off x="1654629" y="3253724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911370" y="4087583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next()</a:t>
            </a:r>
            <a:endParaRPr lang="zh-CN" altLang="en-US" sz="1600" b="1" dirty="0"/>
          </a:p>
        </p:txBody>
      </p:sp>
      <p:cxnSp>
        <p:nvCxnSpPr>
          <p:cNvPr id="300" name="直接箭头连接符 299"/>
          <p:cNvCxnSpPr/>
          <p:nvPr/>
        </p:nvCxnSpPr>
        <p:spPr>
          <a:xfrm>
            <a:off x="1654629" y="4256860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11370" y="551308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结尾</a:t>
            </a:r>
            <a:endParaRPr lang="zh-CN" altLang="en-US" sz="1600" b="1" dirty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1654629" y="5682357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29" y="931810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48629" y="1245318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548629" y="1558825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48629" y="1872333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48629" y="2185841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48629" y="2499349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548629" y="2812856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548629" y="3126364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548629" y="3439872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548629" y="3753380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548629" y="4066887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548629" y="4380395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548629" y="4693903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548629" y="5007411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548629" y="5320918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548629" y="5634426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039271" y="1872334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3039271" y="2185842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3039271" y="2499349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039271" y="2812857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3039271" y="3126365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039271" y="3439873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3039271" y="3753380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3039271" y="4066888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039271" y="4380396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6" name="右箭头 35"/>
          <p:cNvSpPr/>
          <p:nvPr/>
        </p:nvSpPr>
        <p:spPr>
          <a:xfrm>
            <a:off x="2020368" y="2969611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86626" y="265610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WHERE</a:t>
            </a:r>
            <a:endParaRPr lang="zh-CN" altLang="en-US" b="1" dirty="0"/>
          </a:p>
        </p:txBody>
      </p:sp>
      <p:sp>
        <p:nvSpPr>
          <p:cNvPr id="38" name="右箭头 37"/>
          <p:cNvSpPr/>
          <p:nvPr/>
        </p:nvSpPr>
        <p:spPr>
          <a:xfrm>
            <a:off x="4515374" y="3070540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481632" y="27570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分组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5538631" y="1456100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5538631" y="1769608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5538631" y="2083115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5538631" y="2840769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5538631" y="3154277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5538631" y="3972866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5538631" y="4286373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5538631" y="4599881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5538631" y="4913389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9" name="右箭头 48"/>
          <p:cNvSpPr/>
          <p:nvPr/>
        </p:nvSpPr>
        <p:spPr>
          <a:xfrm>
            <a:off x="7006020" y="3126364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972278" y="281285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统计</a:t>
            </a:r>
          </a:p>
        </p:txBody>
      </p:sp>
      <p:sp>
        <p:nvSpPr>
          <p:cNvPr id="51" name="矩形 50"/>
          <p:cNvSpPr/>
          <p:nvPr/>
        </p:nvSpPr>
        <p:spPr>
          <a:xfrm>
            <a:off x="7968314" y="1456100"/>
            <a:ext cx="1463040" cy="78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分组后统计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7968314" y="2797209"/>
            <a:ext cx="1463040" cy="78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分组后统计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7968314" y="4364750"/>
            <a:ext cx="1463040" cy="78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分组后统计</a:t>
            </a:r>
            <a:endParaRPr lang="zh-CN" altLang="en-US" b="1" dirty="0"/>
          </a:p>
        </p:txBody>
      </p:sp>
      <p:sp>
        <p:nvSpPr>
          <p:cNvPr id="56" name="右箭头 55"/>
          <p:cNvSpPr/>
          <p:nvPr/>
        </p:nvSpPr>
        <p:spPr>
          <a:xfrm>
            <a:off x="9636008" y="3171469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602266" y="2857961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过滤</a:t>
            </a: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10563465" y="2857961"/>
            <a:ext cx="1463040" cy="7837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分组</a:t>
            </a:r>
            <a:r>
              <a:rPr lang="zh-CN" altLang="en-US" b="1" dirty="0" smtClean="0"/>
              <a:t>统计后再次过滤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49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9492" y="3183633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用户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87339" y="3013714"/>
            <a:ext cx="1793966" cy="874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客户端工具</a:t>
            </a:r>
            <a:endParaRPr lang="zh-CN" altLang="en-US" sz="2000" b="1" dirty="0"/>
          </a:p>
        </p:txBody>
      </p:sp>
      <p:sp>
        <p:nvSpPr>
          <p:cNvPr id="5" name="圆柱形 4"/>
          <p:cNvSpPr/>
          <p:nvPr/>
        </p:nvSpPr>
        <p:spPr>
          <a:xfrm>
            <a:off x="5747657" y="3159909"/>
            <a:ext cx="1480457" cy="58217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数据库</a:t>
            </a:r>
            <a:endParaRPr lang="zh-CN" altLang="en-US" b="1" dirty="0"/>
          </a:p>
        </p:txBody>
      </p:sp>
      <p:sp>
        <p:nvSpPr>
          <p:cNvPr id="6" name="圆柱形 5"/>
          <p:cNvSpPr/>
          <p:nvPr/>
        </p:nvSpPr>
        <p:spPr>
          <a:xfrm>
            <a:off x="8752114" y="2577736"/>
            <a:ext cx="1480457" cy="582173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硬盘</a:t>
            </a:r>
            <a:endParaRPr lang="zh-CN" altLang="en-US" b="1" dirty="0"/>
          </a:p>
        </p:txBody>
      </p:sp>
      <p:sp>
        <p:nvSpPr>
          <p:cNvPr id="8" name="圆柱形 7"/>
          <p:cNvSpPr/>
          <p:nvPr/>
        </p:nvSpPr>
        <p:spPr>
          <a:xfrm>
            <a:off x="8752113" y="3183633"/>
            <a:ext cx="1480457" cy="582173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硬盘</a:t>
            </a:r>
            <a:endParaRPr lang="zh-CN" altLang="en-US" b="1" dirty="0"/>
          </a:p>
        </p:txBody>
      </p:sp>
      <p:sp>
        <p:nvSpPr>
          <p:cNvPr id="11" name="圆柱形 10"/>
          <p:cNvSpPr/>
          <p:nvPr/>
        </p:nvSpPr>
        <p:spPr>
          <a:xfrm>
            <a:off x="8752113" y="3765806"/>
            <a:ext cx="1480457" cy="582173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硬盘</a:t>
            </a:r>
            <a:endParaRPr lang="zh-CN" altLang="en-US" b="1" dirty="0"/>
          </a:p>
        </p:txBody>
      </p:sp>
      <p:sp>
        <p:nvSpPr>
          <p:cNvPr id="12" name="右箭头 11"/>
          <p:cNvSpPr/>
          <p:nvPr/>
        </p:nvSpPr>
        <p:spPr>
          <a:xfrm>
            <a:off x="2550027" y="3345840"/>
            <a:ext cx="402179" cy="2103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119056" y="3370866"/>
            <a:ext cx="402179" cy="2103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22919" y="3345840"/>
            <a:ext cx="402179" cy="2103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896397" y="1593667"/>
            <a:ext cx="1027611" cy="2960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7" name="圆角矩形 16"/>
          <p:cNvSpPr/>
          <p:nvPr/>
        </p:nvSpPr>
        <p:spPr>
          <a:xfrm>
            <a:off x="6896397" y="1297576"/>
            <a:ext cx="1027611" cy="2960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8" name="圆角矩形 17"/>
          <p:cNvSpPr/>
          <p:nvPr/>
        </p:nvSpPr>
        <p:spPr>
          <a:xfrm>
            <a:off x="6896397" y="1889758"/>
            <a:ext cx="1027611" cy="2960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6" idx="3"/>
            <a:endCxn id="6" idx="1"/>
          </p:cNvCxnSpPr>
          <p:nvPr/>
        </p:nvCxnSpPr>
        <p:spPr>
          <a:xfrm>
            <a:off x="7924008" y="1741713"/>
            <a:ext cx="1568335" cy="83602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 rot="16200000">
            <a:off x="9377547" y="4938714"/>
            <a:ext cx="402179" cy="2103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76190" y="5425219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自己的存储结构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47017" y="12975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定义一个文件的编号</a:t>
            </a:r>
            <a:endParaRPr lang="zh-CN" altLang="en-US" dirty="0"/>
          </a:p>
        </p:txBody>
      </p:sp>
      <p:cxnSp>
        <p:nvCxnSpPr>
          <p:cNvPr id="25" name="肘形连接符 24"/>
          <p:cNvCxnSpPr>
            <a:stCxn id="3" idx="0"/>
            <a:endCxn id="23" idx="0"/>
          </p:cNvCxnSpPr>
          <p:nvPr/>
        </p:nvCxnSpPr>
        <p:spPr>
          <a:xfrm rot="5400000" flipH="1" flipV="1">
            <a:off x="4707918" y="-1486544"/>
            <a:ext cx="1886057" cy="7454299"/>
          </a:xfrm>
          <a:prstGeom prst="bentConnector3">
            <a:avLst>
              <a:gd name="adj1" fmla="val 112121"/>
            </a:avLst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0184" y="1106229"/>
            <a:ext cx="959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ROWID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68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8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821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15821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821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3747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53747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78090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8977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3747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1978090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811" y="2295331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/>
              <a:t>Book </a:t>
            </a:r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68976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91403" y="2295331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89286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6" name="矩形 15"/>
          <p:cNvSpPr/>
          <p:nvPr/>
        </p:nvSpPr>
        <p:spPr>
          <a:xfrm>
            <a:off x="6689286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89286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27212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9227212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3"/>
            <a:endCxn id="19" idx="1"/>
          </p:cNvCxnSpPr>
          <p:nvPr/>
        </p:nvCxnSpPr>
        <p:spPr>
          <a:xfrm>
            <a:off x="8051555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42442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227212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8051555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42441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19811" y="5819583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821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15821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5821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153747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153747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7" idx="3"/>
            <a:endCxn id="30" idx="1"/>
          </p:cNvCxnSpPr>
          <p:nvPr/>
        </p:nvCxnSpPr>
        <p:spPr>
          <a:xfrm>
            <a:off x="1978090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68977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53747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8" idx="3"/>
            <a:endCxn id="30" idx="1"/>
          </p:cNvCxnSpPr>
          <p:nvPr/>
        </p:nvCxnSpPr>
        <p:spPr>
          <a:xfrm flipV="1">
            <a:off x="1978090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40551" y="581958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89286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9" name="矩形 38"/>
          <p:cNvSpPr/>
          <p:nvPr/>
        </p:nvSpPr>
        <p:spPr>
          <a:xfrm>
            <a:off x="6689286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89286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27212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9227212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/>
              <a:t>58.8</a:t>
            </a:r>
            <a:r>
              <a:rPr lang="en-US" altLang="zh-CN" sz="1400" smtClean="0"/>
              <a:t>;</a:t>
            </a:r>
            <a:endParaRPr lang="zh-CN" altLang="en-US" sz="1400"/>
          </a:p>
        </p:txBody>
      </p:sp>
      <p:cxnSp>
        <p:nvCxnSpPr>
          <p:cNvPr id="43" name="直接箭头连接符 42"/>
          <p:cNvCxnSpPr>
            <a:stCxn id="39" idx="3"/>
            <a:endCxn id="42" idx="1"/>
          </p:cNvCxnSpPr>
          <p:nvPr/>
        </p:nvCxnSpPr>
        <p:spPr>
          <a:xfrm>
            <a:off x="8051555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342442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27212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0" idx="3"/>
            <a:endCxn id="42" idx="1"/>
          </p:cNvCxnSpPr>
          <p:nvPr/>
        </p:nvCxnSpPr>
        <p:spPr>
          <a:xfrm flipV="1">
            <a:off x="8051555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327" y="2215997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3854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03854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854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1780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041780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866123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57010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41780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1866123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05151" y="2215997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3854" y="397250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503854" y="448569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854" y="499887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41780" y="398650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041780" y="4499687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3" idx="3"/>
            <a:endCxn id="26" idx="1"/>
          </p:cNvCxnSpPr>
          <p:nvPr/>
        </p:nvCxnSpPr>
        <p:spPr>
          <a:xfrm>
            <a:off x="1866123" y="4742283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157010" y="4301025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041780" y="5094514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4" idx="3"/>
            <a:endCxn id="29" idx="1"/>
          </p:cNvCxnSpPr>
          <p:nvPr/>
        </p:nvCxnSpPr>
        <p:spPr>
          <a:xfrm>
            <a:off x="1866123" y="5255467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80782" y="2215996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75939" y="5922220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4" name="禁止符 33"/>
          <p:cNvSpPr/>
          <p:nvPr/>
        </p:nvSpPr>
        <p:spPr>
          <a:xfrm>
            <a:off x="2339359" y="522105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4" idx="3"/>
            <a:endCxn id="26" idx="1"/>
          </p:cNvCxnSpPr>
          <p:nvPr/>
        </p:nvCxnSpPr>
        <p:spPr>
          <a:xfrm flipV="1">
            <a:off x="1866123" y="4797101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79079" y="31724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1" name="矩形 50"/>
          <p:cNvSpPr/>
          <p:nvPr/>
        </p:nvSpPr>
        <p:spPr>
          <a:xfrm>
            <a:off x="6679079" y="83042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79079" y="134360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9217005" y="33123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217005" y="8444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4" idx="1"/>
          </p:cNvCxnSpPr>
          <p:nvPr/>
        </p:nvCxnSpPr>
        <p:spPr>
          <a:xfrm>
            <a:off x="8041348" y="108701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332235" y="64575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217005" y="143924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2" idx="3"/>
            <a:endCxn id="57" idx="1"/>
          </p:cNvCxnSpPr>
          <p:nvPr/>
        </p:nvCxnSpPr>
        <p:spPr>
          <a:xfrm>
            <a:off x="8041348" y="160020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890300" y="52327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79079" y="395851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679079" y="447169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79079" y="498487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217005" y="39725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9217005" y="448569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</a:t>
            </a:r>
            <a:r>
              <a:rPr lang="en-US" altLang="zh-CN" sz="1400" smtClean="0">
                <a:solidFill>
                  <a:schemeClr val="tx1"/>
                </a:solidFill>
              </a:rPr>
              <a:t>= </a:t>
            </a:r>
            <a:r>
              <a:rPr lang="en-US" altLang="zh-CN" sz="1400" smtClean="0"/>
              <a:t>108.8</a:t>
            </a:r>
            <a:r>
              <a:rPr lang="en-US" altLang="zh-CN" sz="140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8041348" y="472828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332235" y="428702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217005" y="5080518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2" idx="3"/>
            <a:endCxn id="67" idx="1"/>
          </p:cNvCxnSpPr>
          <p:nvPr/>
        </p:nvCxnSpPr>
        <p:spPr>
          <a:xfrm>
            <a:off x="8041348" y="524147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禁止符 68"/>
          <p:cNvSpPr/>
          <p:nvPr/>
        </p:nvSpPr>
        <p:spPr>
          <a:xfrm>
            <a:off x="8514584" y="520706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2" idx="3"/>
            <a:endCxn id="64" idx="1"/>
          </p:cNvCxnSpPr>
          <p:nvPr/>
        </p:nvCxnSpPr>
        <p:spPr>
          <a:xfrm flipV="1">
            <a:off x="8041348" y="4783105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86426" y="610416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108.8;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82115" y="2385918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date[0] = 10;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3"/>
            <a:endCxn id="23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97770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37299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date[1] </a:t>
            </a:r>
            <a:r>
              <a:rPr lang="en-US" altLang="zh-CN" dirty="0"/>
              <a:t>= </a:t>
            </a:r>
            <a:r>
              <a:rPr lang="en-US" altLang="zh-CN" dirty="0" smtClean="0"/>
              <a:t>20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99798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99798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798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37724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3237724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4" idx="3"/>
            <a:endCxn id="37" idx="1"/>
          </p:cNvCxnSpPr>
          <p:nvPr/>
        </p:nvCxnSpPr>
        <p:spPr>
          <a:xfrm>
            <a:off x="2062067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352954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984171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84171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84171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517640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17640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17640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382115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date[2] </a:t>
            </a:r>
            <a:r>
              <a:rPr lang="en-US" altLang="zh-CN" dirty="0"/>
              <a:t>= 3</a:t>
            </a:r>
            <a:r>
              <a:rPr lang="en-US" altLang="zh-CN" dirty="0" smtClean="0"/>
              <a:t>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697770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328987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5284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035284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35284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73210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573210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8397553" y="1154276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688440" y="713018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38464" y="2465222"/>
            <a:ext cx="204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</a:t>
            </a:r>
            <a:r>
              <a:rPr lang="en-US" altLang="zh-CN" dirty="0"/>
              <a:t>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319657" y="1132508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319657" y="139414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319657" y="16507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53126" y="1132508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853126" y="139414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53126" y="16507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9129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709129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129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47055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247055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71396" y="1180031"/>
            <a:ext cx="8847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62285" y="71301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512309" y="2465222"/>
            <a:ext cx="168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</a:t>
            </a:r>
            <a:r>
              <a:rPr lang="en-US" altLang="zh-CN" dirty="0" smtClean="0"/>
              <a:t>null;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802174" y="5730942"/>
            <a:ext cx="1663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9129" y="362222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709129" y="413540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9129" y="464859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47055" y="363621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3247055" y="4149403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2071398" y="4391999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362285" y="395074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3502" y="437023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93502" y="4631872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993502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26971" y="437023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26971" y="4631872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26971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9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2366" y="2479218"/>
            <a:ext cx="1444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99798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99798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9798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237724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3237724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2062067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84171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984171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984171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7640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17640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517640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18517" y="6006186"/>
            <a:ext cx="186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temp[] = date;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2" idx="3"/>
            <a:endCxn id="64" idx="1"/>
          </p:cNvCxnSpPr>
          <p:nvPr/>
        </p:nvCxnSpPr>
        <p:spPr>
          <a:xfrm flipV="1">
            <a:off x="2062067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405903" y="6188133"/>
            <a:ext cx="145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temp[0] = 99;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044614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78" name="矩形 77"/>
          <p:cNvSpPr/>
          <p:nvPr/>
        </p:nvSpPr>
        <p:spPr>
          <a:xfrm>
            <a:off x="7044614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044614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582540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9582540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8" idx="3"/>
            <a:endCxn id="81" idx="1"/>
          </p:cNvCxnSpPr>
          <p:nvPr/>
        </p:nvCxnSpPr>
        <p:spPr>
          <a:xfrm>
            <a:off x="8406883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328987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0328987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10328987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862456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862456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862456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79" idx="3"/>
            <a:endCxn id="81" idx="1"/>
          </p:cNvCxnSpPr>
          <p:nvPr/>
        </p:nvCxnSpPr>
        <p:spPr>
          <a:xfrm flipV="1">
            <a:off x="8406883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4672" y="2422466"/>
            <a:ext cx="296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date[]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[]{1, 2, 3};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135087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959430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81534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1534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81534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5003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15003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15003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82314" y="2422466"/>
            <a:ext cx="3854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change(date</a:t>
            </a:r>
            <a:r>
              <a:rPr lang="en-US" altLang="zh-CN" dirty="0" smtClean="0"/>
              <a:t>);	//</a:t>
            </a:r>
            <a:r>
              <a:rPr lang="en-US" altLang="zh-CN" dirty="0" err="1"/>
              <a:t>int</a:t>
            </a:r>
            <a:r>
              <a:rPr lang="en-US" altLang="zh-CN" dirty="0"/>
              <a:t> temp[] = date;</a:t>
            </a:r>
            <a:endParaRPr lang="en-US" altLang="zh-CN" dirty="0" smtClean="0"/>
          </a:p>
          <a:p>
            <a:r>
              <a:rPr lang="en-US" altLang="zh-CN" dirty="0"/>
              <a:t>public static void change(</a:t>
            </a:r>
            <a:r>
              <a:rPr lang="en-US" altLang="zh-CN" dirty="0" err="1"/>
              <a:t>int</a:t>
            </a:r>
            <a:r>
              <a:rPr lang="en-US" altLang="zh-CN" dirty="0"/>
              <a:t> temp[])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59380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6959380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59380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497306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497306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7" idx="3"/>
            <a:endCxn id="20" idx="1"/>
          </p:cNvCxnSpPr>
          <p:nvPr/>
        </p:nvCxnSpPr>
        <p:spPr>
          <a:xfrm>
            <a:off x="8321649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243753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243753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43753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777222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777222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77222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8" idx="3"/>
            <a:endCxn id="20" idx="1"/>
          </p:cNvCxnSpPr>
          <p:nvPr/>
        </p:nvCxnSpPr>
        <p:spPr>
          <a:xfrm flipV="1">
            <a:off x="8321649" y="1596508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79107" y="5747686"/>
            <a:ext cx="3536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</a:t>
            </a:r>
            <a:r>
              <a:rPr lang="en-US" altLang="zh-CN" b="1" dirty="0" err="1"/>
              <a:t>temp.length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 ++) {</a:t>
            </a:r>
          </a:p>
          <a:p>
            <a:r>
              <a:rPr lang="en-US" altLang="zh-CN" dirty="0" smtClean="0"/>
              <a:t>temp[</a:t>
            </a:r>
            <a:r>
              <a:rPr lang="en-US" altLang="zh-CN" dirty="0" err="1" smtClean="0"/>
              <a:t>i</a:t>
            </a:r>
            <a:r>
              <a:rPr lang="en-US" altLang="zh-CN" dirty="0"/>
              <a:t>] *= 2;//</a:t>
            </a:r>
            <a:r>
              <a:rPr lang="zh-CN" altLang="en-US" dirty="0"/>
              <a:t>将数组的内容乘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7161" y="383138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34457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7161" y="485775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35087" y="384538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3135087" y="4358568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3" idx="3"/>
            <a:endCxn id="36" idx="1"/>
          </p:cNvCxnSpPr>
          <p:nvPr/>
        </p:nvCxnSpPr>
        <p:spPr>
          <a:xfrm>
            <a:off x="1959430" y="4601164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81534" y="457939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881534" y="48410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81534" y="509762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5003" y="457939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415003" y="48410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415003" y="509762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4" idx="3"/>
            <a:endCxn id="36" idx="1"/>
          </p:cNvCxnSpPr>
          <p:nvPr/>
        </p:nvCxnSpPr>
        <p:spPr>
          <a:xfrm flipV="1">
            <a:off x="1959430" y="5029400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982314" y="381739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6" name="矩形 45"/>
          <p:cNvSpPr/>
          <p:nvPr/>
        </p:nvSpPr>
        <p:spPr>
          <a:xfrm>
            <a:off x="6982314" y="433057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82314" y="484376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520240" y="3831388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9520240" y="4344572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6" idx="3"/>
            <a:endCxn id="49" idx="1"/>
          </p:cNvCxnSpPr>
          <p:nvPr/>
        </p:nvCxnSpPr>
        <p:spPr>
          <a:xfrm>
            <a:off x="8344583" y="4587168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266687" y="4565400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266687" y="48270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0266687" y="50836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800156" y="4565400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800156" y="48270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9800156" y="50836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7" idx="3"/>
            <a:endCxn id="49" idx="1"/>
          </p:cNvCxnSpPr>
          <p:nvPr/>
        </p:nvCxnSpPr>
        <p:spPr>
          <a:xfrm flipV="1">
            <a:off x="8344583" y="5015404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609" y="5840019"/>
            <a:ext cx="192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59" name="禁止符 58"/>
          <p:cNvSpPr/>
          <p:nvPr/>
        </p:nvSpPr>
        <p:spPr>
          <a:xfrm>
            <a:off x="8743767" y="49717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1834</Words>
  <Application>Microsoft Office PowerPoint</Application>
  <PresentationFormat>自定义</PresentationFormat>
  <Paragraphs>809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Windows 用户</cp:lastModifiedBy>
  <cp:revision>78</cp:revision>
  <dcterms:created xsi:type="dcterms:W3CDTF">2015-05-05T08:02:14Z</dcterms:created>
  <dcterms:modified xsi:type="dcterms:W3CDTF">2018-08-16T15:17:02Z</dcterms:modified>
</cp:coreProperties>
</file>