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86" r:id="rId3"/>
    <p:sldId id="282" r:id="rId4"/>
    <p:sldId id="283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458"/>
    <a:srgbClr val="E96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E7A56-F34F-4DF0-9C47-4660FB6C2433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E57EE-826F-4CDD-88CC-F60F6A984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6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7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4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9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8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9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6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6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7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6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E541-FBAC-4B42-A19E-0A9603EB0770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F0674-2BCD-43C4-BE85-2363D777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9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315" y="1154393"/>
            <a:ext cx="2074460" cy="125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315" y="6767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5097" y="1154393"/>
            <a:ext cx="928048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8190" y="6767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ESP-01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32775" y="1304519"/>
            <a:ext cx="1692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2232775" y="1468291"/>
            <a:ext cx="1692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02042" y="8533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16394" y="1092557"/>
            <a:ext cx="1140533" cy="68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3494" y="723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6" idx="3"/>
          </p:cNvCxnSpPr>
          <p:nvPr/>
        </p:nvCxnSpPr>
        <p:spPr>
          <a:xfrm flipV="1">
            <a:off x="4853145" y="1468291"/>
            <a:ext cx="1463249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32532" y="6742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450908" y="1123474"/>
            <a:ext cx="1140533" cy="68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55580" y="400059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port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0" y="5039846"/>
            <a:ext cx="4786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</a:t>
            </a:r>
            <a:r>
              <a:rPr lang="zh-CN" altLang="en-US" dirty="0" smtClean="0"/>
              <a:t>：初始化连接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Mode</a:t>
            </a:r>
            <a:r>
              <a:rPr lang="zh-CN" altLang="en-US" dirty="0"/>
              <a:t>、</a:t>
            </a:r>
            <a:r>
              <a:rPr lang="en-US" altLang="zh-CN" dirty="0" smtClean="0"/>
              <a:t>JAP</a:t>
            </a:r>
            <a:r>
              <a:rPr lang="zh-CN" altLang="en-US" dirty="0" smtClean="0"/>
              <a:t>：设为</a:t>
            </a:r>
            <a:r>
              <a:rPr lang="en-US" altLang="zh-CN" dirty="0" err="1" smtClean="0"/>
              <a:t>sta</a:t>
            </a:r>
            <a:r>
              <a:rPr lang="zh-CN" altLang="en-US" dirty="0" smtClean="0"/>
              <a:t>端，加入</a:t>
            </a:r>
            <a:r>
              <a:rPr lang="en-US" altLang="zh-CN" dirty="0" smtClean="0"/>
              <a:t>AP</a:t>
            </a:r>
            <a:r>
              <a:rPr lang="zh-CN" altLang="en-US" dirty="0" smtClean="0"/>
              <a:t>，加入路由，获取本机</a:t>
            </a:r>
            <a:r>
              <a:rPr lang="en-US" altLang="zh-CN" dirty="0" err="1" smtClean="0"/>
              <a:t>ip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）建立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连接：与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建立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）发送和接收数据：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073409" y="5170030"/>
            <a:ext cx="6996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数据缓存：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）发送：</a:t>
            </a:r>
            <a:r>
              <a:rPr lang="en-US" altLang="zh-CN" dirty="0" smtClean="0"/>
              <a:t>AT+CIPSEND=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，发送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长度（字符串长度）的数据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Wifi_send</a:t>
            </a:r>
            <a:r>
              <a:rPr lang="en-US" altLang="zh-CN" dirty="0" smtClean="0"/>
              <a:t>(char*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）接收：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[]</a:t>
            </a:r>
            <a:r>
              <a:rPr lang="zh-CN" altLang="en-US" dirty="0" smtClean="0"/>
              <a:t>数组，</a:t>
            </a:r>
            <a:r>
              <a:rPr lang="en-US" altLang="zh-CN" dirty="0" smtClean="0"/>
              <a:t>+IPD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671694" y="2696136"/>
            <a:ext cx="3163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、基于库函数的发送函数：</a:t>
            </a:r>
            <a:endParaRPr lang="en-US" altLang="zh-CN" dirty="0" smtClean="0"/>
          </a:p>
          <a:p>
            <a:r>
              <a:rPr lang="en-US" altLang="zh-CN" dirty="0" err="1" smtClean="0"/>
              <a:t>UART_SendStr</a:t>
            </a:r>
            <a:endParaRPr lang="en-US" altLang="zh-CN" dirty="0" smtClean="0"/>
          </a:p>
          <a:p>
            <a:r>
              <a:rPr lang="zh-CN" altLang="en-US" dirty="0" smtClean="0"/>
              <a:t>连续发送长度为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的字符串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6024" y="2696136"/>
            <a:ext cx="239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、库函数：</a:t>
            </a:r>
            <a:endParaRPr lang="en-US" altLang="zh-CN" dirty="0" smtClean="0"/>
          </a:p>
          <a:p>
            <a:r>
              <a:rPr lang="en-US" altLang="zh-CN" dirty="0" err="1" smtClean="0"/>
              <a:t>USART_SendData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smtClean="0"/>
              <a:t>uint16_t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（单字符）</a:t>
            </a:r>
            <a:endParaRPr lang="en-US" altLang="zh-CN" dirty="0" smtClean="0"/>
          </a:p>
          <a:p>
            <a:r>
              <a:rPr lang="zh-CN" altLang="en-US" dirty="0" smtClean="0"/>
              <a:t>（低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位为数据，最高有效位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位为校验位，共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位有效位）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76418" y="2696135"/>
            <a:ext cx="2817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</a:t>
            </a:r>
            <a:r>
              <a:rPr lang="zh-CN" altLang="en-US" dirty="0" smtClean="0"/>
              <a:t>发送函数：</a:t>
            </a:r>
            <a:endParaRPr lang="en-US" altLang="zh-CN" dirty="0" smtClean="0"/>
          </a:p>
          <a:p>
            <a:r>
              <a:rPr lang="en-US" altLang="zh-CN" dirty="0" err="1" smtClean="0"/>
              <a:t>AT_Send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UART_SendStr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）发送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指令格式的数据，并将返回结果保存在</a:t>
            </a:r>
            <a:r>
              <a:rPr lang="en-US" altLang="zh-CN" dirty="0"/>
              <a:t>temp</a:t>
            </a:r>
            <a:r>
              <a:rPr lang="en-US" altLang="zh-CN" dirty="0" smtClean="0"/>
              <a:t>[]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[]</a:t>
            </a:r>
            <a:r>
              <a:rPr lang="zh-CN" altLang="en-US" dirty="0" smtClean="0"/>
              <a:t>缓存区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）用于命令对比确认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78179" y="2696135"/>
            <a:ext cx="2817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WIFI_Send</a:t>
            </a:r>
            <a:r>
              <a:rPr lang="zh-CN" altLang="en-US" dirty="0" smtClean="0"/>
              <a:t>发送函数：</a:t>
            </a:r>
            <a:endParaRPr lang="en-US" altLang="zh-CN" dirty="0" smtClean="0"/>
          </a:p>
          <a:p>
            <a:r>
              <a:rPr lang="en-US" altLang="zh-CN" dirty="0" err="1" smtClean="0"/>
              <a:t>ESP_Send</a:t>
            </a:r>
            <a:r>
              <a:rPr lang="zh-CN" altLang="en-US" dirty="0"/>
              <a:t>或</a:t>
            </a:r>
            <a:r>
              <a:rPr lang="en-US" altLang="zh-CN" dirty="0" err="1" smtClean="0"/>
              <a:t>WIFI_Send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AT_Send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）发送</a:t>
            </a:r>
            <a:r>
              <a:rPr lang="en-US" altLang="zh-CN" dirty="0" smtClean="0"/>
              <a:t>AT+CIPSEND</a:t>
            </a:r>
            <a:r>
              <a:rPr lang="zh-CN" altLang="en-US" dirty="0" smtClean="0"/>
              <a:t>指令，从而发送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长度的数据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）将返回结果保存在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[]</a:t>
            </a:r>
            <a:r>
              <a:rPr lang="zh-CN" altLang="en-US" dirty="0" smtClean="0"/>
              <a:t>缓存区，用于下一步数据处理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83689" y="144685"/>
            <a:ext cx="285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ESP8266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AT</a:t>
            </a:r>
            <a:r>
              <a:rPr lang="zh-CN" altLang="en-US" sz="2400" b="1" dirty="0" smtClean="0"/>
              <a:t>指令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8480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8315" y="1154393"/>
            <a:ext cx="2074460" cy="125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315" y="67672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5097" y="1154393"/>
            <a:ext cx="928048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18190" y="6767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ESP-01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32775" y="1304519"/>
            <a:ext cx="1692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 flipV="1">
            <a:off x="2232775" y="1468291"/>
            <a:ext cx="1692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02042" y="85330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16394" y="1092557"/>
            <a:ext cx="1140533" cy="68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63494" y="723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6" idx="3"/>
          </p:cNvCxnSpPr>
          <p:nvPr/>
        </p:nvCxnSpPr>
        <p:spPr>
          <a:xfrm flipV="1">
            <a:off x="4853145" y="1468291"/>
            <a:ext cx="1463249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732532" y="6742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450908" y="1081270"/>
            <a:ext cx="1140533" cy="68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55580" y="400059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Ros_bridge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671694" y="2696136"/>
            <a:ext cx="3163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、基于库函数的发送函数：</a:t>
            </a:r>
            <a:endParaRPr lang="en-US" altLang="zh-CN" dirty="0" smtClean="0"/>
          </a:p>
          <a:p>
            <a:r>
              <a:rPr lang="en-US" altLang="zh-CN" dirty="0" err="1" smtClean="0"/>
              <a:t>UART_SendStr</a:t>
            </a:r>
            <a:endParaRPr lang="en-US" altLang="zh-CN" dirty="0" smtClean="0"/>
          </a:p>
          <a:p>
            <a:r>
              <a:rPr lang="zh-CN" altLang="en-US" dirty="0" smtClean="0"/>
              <a:t>连续发送长度为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的字符串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6024" y="2696136"/>
            <a:ext cx="2391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、库函数：</a:t>
            </a:r>
            <a:endParaRPr lang="en-US" altLang="zh-CN" dirty="0" smtClean="0"/>
          </a:p>
          <a:p>
            <a:r>
              <a:rPr lang="en-US" altLang="zh-CN" dirty="0" err="1" smtClean="0"/>
              <a:t>USART_SendData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smtClean="0"/>
              <a:t>uint16_t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（单字符）</a:t>
            </a:r>
            <a:endParaRPr lang="en-US" altLang="zh-CN" dirty="0" smtClean="0"/>
          </a:p>
          <a:p>
            <a:r>
              <a:rPr lang="zh-CN" altLang="en-US" dirty="0" smtClean="0"/>
              <a:t>（低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位为数据，最高有效位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位为校验位，共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位有效位）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76418" y="2696135"/>
            <a:ext cx="2817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AT</a:t>
            </a:r>
            <a:r>
              <a:rPr lang="zh-CN" altLang="en-US" dirty="0" smtClean="0"/>
              <a:t>发送函数：</a:t>
            </a:r>
            <a:endParaRPr lang="en-US" altLang="zh-CN" dirty="0" smtClean="0"/>
          </a:p>
          <a:p>
            <a:r>
              <a:rPr lang="en-US" altLang="zh-CN" dirty="0" err="1" smtClean="0"/>
              <a:t>AT_Send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UART_SendStr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）发送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指令格式的数据，并将返回结果保存在</a:t>
            </a:r>
            <a:r>
              <a:rPr lang="en-US" altLang="zh-CN" dirty="0"/>
              <a:t>temp</a:t>
            </a:r>
            <a:r>
              <a:rPr lang="en-US" altLang="zh-CN" dirty="0" smtClean="0"/>
              <a:t>[]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[]</a:t>
            </a:r>
            <a:r>
              <a:rPr lang="zh-CN" altLang="en-US" dirty="0" smtClean="0"/>
              <a:t>缓存区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）用于命令对比确认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878179" y="2696135"/>
            <a:ext cx="2817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WIFI_Send</a:t>
            </a:r>
            <a:r>
              <a:rPr lang="zh-CN" altLang="en-US" dirty="0" smtClean="0"/>
              <a:t>发送函数：</a:t>
            </a:r>
            <a:endParaRPr lang="en-US" altLang="zh-CN" dirty="0" smtClean="0"/>
          </a:p>
          <a:p>
            <a:r>
              <a:rPr lang="en-US" altLang="zh-CN" dirty="0" err="1" smtClean="0"/>
              <a:t>ESP_Send</a:t>
            </a:r>
            <a:r>
              <a:rPr lang="zh-CN" altLang="en-US" dirty="0"/>
              <a:t>或</a:t>
            </a:r>
            <a:r>
              <a:rPr lang="en-US" altLang="zh-CN" dirty="0" err="1" smtClean="0"/>
              <a:t>WIFI_Send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）调用</a:t>
            </a:r>
            <a:r>
              <a:rPr lang="en-US" altLang="zh-CN" dirty="0" err="1"/>
              <a:t>AT_Send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）发送</a:t>
            </a:r>
            <a:r>
              <a:rPr lang="en-US" altLang="zh-CN" dirty="0" smtClean="0"/>
              <a:t>AT+CIPSEND</a:t>
            </a:r>
            <a:r>
              <a:rPr lang="zh-CN" altLang="en-US" dirty="0" smtClean="0"/>
              <a:t>指令，从而发送</a:t>
            </a:r>
            <a:r>
              <a:rPr lang="en-US" altLang="zh-CN" dirty="0" err="1" smtClean="0"/>
              <a:t>len</a:t>
            </a:r>
            <a:r>
              <a:rPr lang="zh-CN" altLang="en-US" dirty="0" smtClean="0"/>
              <a:t>长度的数据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）将返回结果保存在</a:t>
            </a:r>
            <a:r>
              <a:rPr lang="en-US" altLang="zh-CN" dirty="0" err="1" smtClean="0"/>
              <a:t>recv</a:t>
            </a:r>
            <a:r>
              <a:rPr lang="en-US" altLang="zh-CN" dirty="0" smtClean="0"/>
              <a:t>[]</a:t>
            </a:r>
            <a:r>
              <a:rPr lang="zh-CN" altLang="en-US" dirty="0" smtClean="0"/>
              <a:t>缓存区，用于下一步数据处理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83689" y="144685"/>
            <a:ext cx="466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ROS bridge</a:t>
            </a: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ESP8266</a:t>
            </a:r>
          </a:p>
        </p:txBody>
      </p:sp>
      <p:cxnSp>
        <p:nvCxnSpPr>
          <p:cNvPr id="28" name="直接连接符 27"/>
          <p:cNvCxnSpPr>
            <a:stCxn id="15" idx="3"/>
            <a:endCxn id="19" idx="1"/>
          </p:cNvCxnSpPr>
          <p:nvPr/>
        </p:nvCxnSpPr>
        <p:spPr>
          <a:xfrm flipV="1">
            <a:off x="7456927" y="1426087"/>
            <a:ext cx="993981" cy="112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33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17410" y="1624084"/>
            <a:ext cx="1596788" cy="197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751928" y="512213"/>
            <a:ext cx="2224585" cy="524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6035" y="586854"/>
            <a:ext cx="586854" cy="574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035" y="142881"/>
            <a:ext cx="8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97354" y="1141442"/>
            <a:ext cx="8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TCB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18478" y="142881"/>
            <a:ext cx="8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96035" y="1141442"/>
            <a:ext cx="586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96035" y="1796535"/>
            <a:ext cx="586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96035" y="2342445"/>
            <a:ext cx="586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96035" y="2942946"/>
            <a:ext cx="5868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433014" y="764866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List1</a:t>
            </a:r>
            <a:r>
              <a:rPr lang="zh-CN" altLang="en-US" dirty="0" smtClean="0"/>
              <a:t>根节点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433013" y="1321138"/>
            <a:ext cx="135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List2</a:t>
            </a:r>
            <a:r>
              <a:rPr lang="zh-CN" altLang="en-US" dirty="0" smtClean="0"/>
              <a:t>根节点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433014" y="180202"/>
            <a:ext cx="271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不同优先级进不同根节点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4517410" y="2028548"/>
            <a:ext cx="1596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75495" y="1624084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TopOfStack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4517410" y="2543038"/>
            <a:ext cx="1596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640239" y="2110834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4517410" y="3076941"/>
            <a:ext cx="15967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75495" y="2631533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ListItem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01654" y="3165435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6114198" y="549534"/>
            <a:ext cx="1637730" cy="107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114197" y="2295500"/>
            <a:ext cx="1596789" cy="34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674961" y="1009934"/>
            <a:ext cx="1842449" cy="171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箭头 32"/>
          <p:cNvSpPr/>
          <p:nvPr/>
        </p:nvSpPr>
        <p:spPr>
          <a:xfrm>
            <a:off x="5070144" y="4479642"/>
            <a:ext cx="491320" cy="1593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93106" y="6211670"/>
            <a:ext cx="27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任务创建函数最终返回指向</a:t>
            </a:r>
            <a:r>
              <a:rPr lang="en-US" altLang="zh-CN" dirty="0" smtClean="0"/>
              <a:t>TCB</a:t>
            </a:r>
            <a:r>
              <a:rPr lang="zh-CN" altLang="en-US" dirty="0" smtClean="0"/>
              <a:t>的句柄指针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0342729" y="231170"/>
            <a:ext cx="147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Stack[Length]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0246056" y="5599657"/>
            <a:ext cx="8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Stack[0]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7751928" y="953998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970290" y="549534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xPSR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7772400" y="1426700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990762" y="1022236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TaskCode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7763302" y="1928219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981664" y="1523755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。。。。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7763302" y="2419974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981664" y="2015510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。。。。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7772400" y="2916048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710986" y="2511584"/>
            <a:ext cx="230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任务形参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49" name="右大括号 48"/>
          <p:cNvSpPr/>
          <p:nvPr/>
        </p:nvSpPr>
        <p:spPr>
          <a:xfrm>
            <a:off x="9996985" y="512213"/>
            <a:ext cx="498143" cy="240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515600" y="146898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自动加载内容</a:t>
            </a:r>
            <a:endParaRPr lang="zh-CN" altLang="en-US" dirty="0"/>
          </a:p>
        </p:txBody>
      </p:sp>
      <p:sp>
        <p:nvSpPr>
          <p:cNvPr id="51" name="右大括号 50"/>
          <p:cNvSpPr/>
          <p:nvPr/>
        </p:nvSpPr>
        <p:spPr>
          <a:xfrm>
            <a:off x="9996985" y="2916048"/>
            <a:ext cx="498143" cy="1563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515600" y="35131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</a:t>
            </a:r>
            <a:r>
              <a:rPr lang="zh-CN" altLang="en-US" dirty="0" smtClean="0"/>
              <a:t>动加载内容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66680" y="280944"/>
            <a:ext cx="135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TopOfStack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7763301" y="4479642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990763" y="4496467"/>
            <a:ext cx="180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NewTopOfStack</a:t>
            </a:r>
            <a:endParaRPr lang="zh-CN" altLang="en-US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7717809" y="4865799"/>
            <a:ext cx="2224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114198" y="1796535"/>
            <a:ext cx="1596788" cy="28810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9987886" y="4496467"/>
            <a:ext cx="507242" cy="1103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495128" y="48549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空闲栈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498978" y="1944983"/>
            <a:ext cx="135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7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3636" y="19106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智能监控整体架构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23230" y="2163170"/>
            <a:ext cx="1787856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STM32</a:t>
            </a:r>
          </a:p>
        </p:txBody>
      </p:sp>
      <p:sp>
        <p:nvSpPr>
          <p:cNvPr id="6" name="矩形 5"/>
          <p:cNvSpPr/>
          <p:nvPr/>
        </p:nvSpPr>
        <p:spPr>
          <a:xfrm>
            <a:off x="1221475" y="1228299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263" y="19106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77618" y="375735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52180" y="1030406"/>
            <a:ext cx="1787856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中控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8052180" y="3541594"/>
            <a:ext cx="1787856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91069" y="1227456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21475" y="1979347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1069" y="1978504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1475" y="2730395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1069" y="2729552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21475" y="3481443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1069" y="3480600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21475" y="4232491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1069" y="4231648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66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53636" y="19106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安防整体架构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23230" y="2163170"/>
            <a:ext cx="1787856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STM32</a:t>
            </a:r>
          </a:p>
        </p:txBody>
      </p:sp>
      <p:sp>
        <p:nvSpPr>
          <p:cNvPr id="6" name="矩形 5"/>
          <p:cNvSpPr/>
          <p:nvPr/>
        </p:nvSpPr>
        <p:spPr>
          <a:xfrm>
            <a:off x="1221475" y="1228299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263" y="191069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传感器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77618" y="375735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52180" y="1030406"/>
            <a:ext cx="1787856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中控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8052180" y="3541594"/>
            <a:ext cx="1787856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191069" y="1227456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21475" y="1979347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1069" y="1978504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1475" y="2730395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1069" y="2729552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21475" y="3481443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1069" y="3480600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221475" y="4232491"/>
            <a:ext cx="39578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1069" y="4231648"/>
            <a:ext cx="103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温湿度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9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4525" y="996287"/>
            <a:ext cx="2129051" cy="117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90615" y="1023582"/>
            <a:ext cx="1856095" cy="113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70794" y="1023582"/>
            <a:ext cx="2169994" cy="12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4651" y="504967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stm32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0615" y="504967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esp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70794" y="504967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946710" y="1173707"/>
            <a:ext cx="1624084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6710" y="1842448"/>
            <a:ext cx="1624084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492621" y="470005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串口连接</a:t>
            </a:r>
            <a:endParaRPr lang="en-US" altLang="zh-CN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090615" y="5071576"/>
            <a:ext cx="2631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串口连接</a:t>
            </a:r>
            <a:r>
              <a:rPr lang="zh-CN" altLang="en-US" dirty="0"/>
              <a:t>：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AP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STS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8570794" y="3384644"/>
            <a:ext cx="2169994" cy="129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570794" y="2886078"/>
            <a:ext cx="11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路由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578221" y="2169994"/>
            <a:ext cx="1992573" cy="144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5895833" y="2210937"/>
            <a:ext cx="2674961" cy="21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500</Words>
  <Application>Microsoft Office PowerPoint</Application>
  <PresentationFormat>宽屏</PresentationFormat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申 翔</dc:creator>
  <cp:lastModifiedBy>申 翔</cp:lastModifiedBy>
  <cp:revision>56</cp:revision>
  <dcterms:created xsi:type="dcterms:W3CDTF">2020-04-16T02:33:52Z</dcterms:created>
  <dcterms:modified xsi:type="dcterms:W3CDTF">2022-04-18T09:14:49Z</dcterms:modified>
</cp:coreProperties>
</file>