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509B-B123-4878-A58A-49599971F6D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6ABC-C3D8-4838-A7F5-F89DBED8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Natural Abundance Stripping in PREMISE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Patrick Shepherd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57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8" y="2660433"/>
            <a:ext cx="7024202" cy="3019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72" y="3513997"/>
            <a:ext cx="4152900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(8)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Index of set ID column (optional)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1491" y="4472321"/>
            <a:ext cx="1976582" cy="3679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13154" y="3269356"/>
            <a:ext cx="939719" cy="9159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708073" y="3727340"/>
            <a:ext cx="1905081" cy="928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0923" y="3221388"/>
            <a:ext cx="33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1             2            3            4            5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5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8" y="2660433"/>
            <a:ext cx="7024202" cy="3019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72" y="3513997"/>
            <a:ext cx="4152900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</a:t>
            </a:r>
            <a:r>
              <a:rPr lang="en-US" b="1" dirty="0" smtClean="0"/>
              <a:t>(9)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614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NOTE: Isotope count header columns must be “13C”, “15N”, “2H”, or “18O”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291" y="4433455"/>
            <a:ext cx="3251200" cy="4525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13" idx="2"/>
          </p:cNvCxnSpPr>
          <p:nvPr/>
        </p:nvCxnSpPr>
        <p:spPr>
          <a:xfrm flipV="1">
            <a:off x="3731491" y="3656089"/>
            <a:ext cx="5313300" cy="10036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0923" y="3221388"/>
            <a:ext cx="33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1             2            3            4            5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044791" y="3198105"/>
            <a:ext cx="1807936" cy="9159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4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Convergence with Galaxy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label (</a:t>
            </a:r>
            <a:r>
              <a:rPr lang="en-US" baseline="30000" dirty="0" smtClean="0"/>
              <a:t>13</a:t>
            </a:r>
            <a:r>
              <a:rPr lang="en-US" dirty="0" smtClean="0"/>
              <a:t>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2966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Convergence with Galaxy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label (</a:t>
            </a:r>
            <a:r>
              <a:rPr lang="en-US" baseline="30000" dirty="0" smtClean="0"/>
              <a:t>13</a:t>
            </a:r>
            <a:r>
              <a:rPr lang="en-US" dirty="0" smtClean="0"/>
              <a:t>C, </a:t>
            </a:r>
            <a:r>
              <a:rPr lang="en-US" baseline="30000" dirty="0" smtClean="0"/>
              <a:t>15</a:t>
            </a:r>
            <a:r>
              <a:rPr lang="en-US" dirty="0" smtClean="0"/>
              <a:t>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3520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6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Version 3.3.0.0 (on Dropbox)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Tools Menu &gt;&gt; Natural Abundance &gt;&gt; From Assignment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filename(s), molecular formula key, intensity column, isotope count </a:t>
            </a:r>
            <a:r>
              <a:rPr lang="en-US" dirty="0" smtClean="0"/>
              <a:t>column(s), </a:t>
            </a:r>
            <a:r>
              <a:rPr lang="en-US" dirty="0" smtClean="0"/>
              <a:t>set ID column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“Correct”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PREMISE version 3.3.0.0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1" y="2857356"/>
            <a:ext cx="5775558" cy="28322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19054" y="2697018"/>
            <a:ext cx="2530763" cy="8774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9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Pulldown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10448" r="54637" b="57719"/>
          <a:stretch/>
        </p:blipFill>
        <p:spPr>
          <a:xfrm>
            <a:off x="2586182" y="2281380"/>
            <a:ext cx="7019636" cy="42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Correction 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16" y="2533289"/>
            <a:ext cx="9081567" cy="39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16" y="2533289"/>
            <a:ext cx="9081567" cy="3904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(4)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files as usua</a:t>
            </a:r>
            <a:r>
              <a:rPr lang="en-US" dirty="0"/>
              <a:t>l</a:t>
            </a:r>
          </a:p>
        </p:txBody>
      </p:sp>
      <p:sp>
        <p:nvSpPr>
          <p:cNvPr id="6" name="Oval 5"/>
          <p:cNvSpPr/>
          <p:nvPr/>
        </p:nvSpPr>
        <p:spPr>
          <a:xfrm>
            <a:off x="8877127" y="3562705"/>
            <a:ext cx="1301346" cy="14895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8" y="2660433"/>
            <a:ext cx="7024202" cy="3019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72" y="3495525"/>
            <a:ext cx="4152900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Formula key; must be partial match to input file header text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22718" y="3957059"/>
            <a:ext cx="2635494" cy="6003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6120" y="3693138"/>
            <a:ext cx="839092" cy="3635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3658212" y="3874924"/>
            <a:ext cx="7007908" cy="3823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9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8" y="2660433"/>
            <a:ext cx="7024202" cy="3019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72" y="3513997"/>
            <a:ext cx="4152900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Index of intensity column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71342" y="4091713"/>
            <a:ext cx="2155203" cy="3679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77381" y="3227147"/>
            <a:ext cx="948049" cy="864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5726545" y="3659430"/>
            <a:ext cx="2650836" cy="6162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0923" y="3221388"/>
            <a:ext cx="33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1             2            3            4            5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8" y="2660433"/>
            <a:ext cx="7024202" cy="3019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72" y="3513997"/>
            <a:ext cx="4152900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 (7)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Index(</a:t>
            </a:r>
            <a:r>
              <a:rPr lang="en-US" dirty="0" err="1" smtClean="0"/>
              <a:t>es</a:t>
            </a:r>
            <a:r>
              <a:rPr lang="en-US" dirty="0" smtClean="0"/>
              <a:t>) of isotope count column(s) – comma-separated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291" y="4433455"/>
            <a:ext cx="3251200" cy="4525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044791" y="3198105"/>
            <a:ext cx="1807936" cy="9159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3731491" y="3656089"/>
            <a:ext cx="5313300" cy="10036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0923" y="3221388"/>
            <a:ext cx="33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1             2            3            4            5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9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Natural Abundance Stripping in PREMISE</vt:lpstr>
      <vt:lpstr>Steps</vt:lpstr>
      <vt:lpstr>Walkthrough (1)</vt:lpstr>
      <vt:lpstr>Walkthrough (2)</vt:lpstr>
      <vt:lpstr>Walkthrough (3)</vt:lpstr>
      <vt:lpstr>Walkthrough (4)</vt:lpstr>
      <vt:lpstr>Walkthrough (5)</vt:lpstr>
      <vt:lpstr>Walkthrough (6)</vt:lpstr>
      <vt:lpstr>Walkthrough (7)</vt:lpstr>
      <vt:lpstr>Walkthrough (8)</vt:lpstr>
      <vt:lpstr>Walkthrough (9)</vt:lpstr>
      <vt:lpstr>Convergence with Galaxy Implementation</vt:lpstr>
      <vt:lpstr>Convergence with Galaxy Implementation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Abundance Stripping in PREMISE</dc:title>
  <dc:creator>Patrick Shepherd</dc:creator>
  <cp:lastModifiedBy>Patrick Shepherd</cp:lastModifiedBy>
  <cp:revision>10</cp:revision>
  <dcterms:created xsi:type="dcterms:W3CDTF">2018-01-22T17:13:46Z</dcterms:created>
  <dcterms:modified xsi:type="dcterms:W3CDTF">2018-01-26T19:05:34Z</dcterms:modified>
</cp:coreProperties>
</file>