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4C77171-2173-4AB3-858A-12AA49AB80C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06ADC38-D334-4085-BF8B-7EC9667A74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7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7171-2173-4AB3-858A-12AA49AB80C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C38-D334-4085-BF8B-7EC9667A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2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7171-2173-4AB3-858A-12AA49AB80C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C38-D334-4085-BF8B-7EC9667A74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122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7171-2173-4AB3-858A-12AA49AB80C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C38-D334-4085-BF8B-7EC9667A747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69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7171-2173-4AB3-858A-12AA49AB80C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C38-D334-4085-BF8B-7EC9667A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1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7171-2173-4AB3-858A-12AA49AB80C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C38-D334-4085-BF8B-7EC9667A74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21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7171-2173-4AB3-858A-12AA49AB80C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C38-D334-4085-BF8B-7EC9667A74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45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7171-2173-4AB3-858A-12AA49AB80C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C38-D334-4085-BF8B-7EC9667A747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132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7171-2173-4AB3-858A-12AA49AB80C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C38-D334-4085-BF8B-7EC9667A747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3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7171-2173-4AB3-858A-12AA49AB80C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C38-D334-4085-BF8B-7EC9667A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7171-2173-4AB3-858A-12AA49AB80C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C38-D334-4085-BF8B-7EC9667A747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8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7171-2173-4AB3-858A-12AA49AB80C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C38-D334-4085-BF8B-7EC9667A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6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7171-2173-4AB3-858A-12AA49AB80C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C38-D334-4085-BF8B-7EC9667A747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59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7171-2173-4AB3-858A-12AA49AB80C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C38-D334-4085-BF8B-7EC9667A747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32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7171-2173-4AB3-858A-12AA49AB80C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C38-D334-4085-BF8B-7EC9667A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7171-2173-4AB3-858A-12AA49AB80C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C38-D334-4085-BF8B-7EC9667A747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4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7171-2173-4AB3-858A-12AA49AB80C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C38-D334-4085-BF8B-7EC9667A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1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C77171-2173-4AB3-858A-12AA49AB80C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6ADC38-D334-4085-BF8B-7EC9667A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3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Chess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modern chess engines, the board is represented by twelve 64 bit numbers, each one called a </a:t>
            </a:r>
            <a:r>
              <a:rPr lang="en-US" dirty="0" err="1" smtClean="0"/>
              <a:t>bitboard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one </a:t>
            </a:r>
            <a:r>
              <a:rPr lang="en-US" dirty="0" err="1" smtClean="0"/>
              <a:t>bitboard</a:t>
            </a:r>
            <a:r>
              <a:rPr lang="en-US" dirty="0" smtClean="0"/>
              <a:t> for each type of piece of each color, and each bit represents if that piece occupies the corresponding square on the chess board.</a:t>
            </a:r>
          </a:p>
          <a:p>
            <a:r>
              <a:rPr lang="en-US" dirty="0" smtClean="0"/>
              <a:t>Easy and fast to generate pawn, knight, king moves.</a:t>
            </a:r>
          </a:p>
          <a:p>
            <a:r>
              <a:rPr lang="en-US" dirty="0" smtClean="0"/>
              <a:t>For example,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endsquares</a:t>
            </a:r>
            <a:r>
              <a:rPr lang="en-US" dirty="0" smtClean="0"/>
              <a:t> = </a:t>
            </a:r>
            <a:r>
              <a:rPr lang="en-US" dirty="0"/>
              <a:t>(</a:t>
            </a:r>
            <a:r>
              <a:rPr lang="en-US" dirty="0" err="1" smtClean="0"/>
              <a:t>wPawns</a:t>
            </a:r>
            <a:r>
              <a:rPr lang="en-US" dirty="0" smtClean="0"/>
              <a:t> &lt;&lt; 8) &amp; empty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</a:t>
            </a:r>
            <a:r>
              <a:rPr lang="en-US" dirty="0" err="1" smtClean="0"/>
              <a:t>Bitboards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generate moves for sliding pieces such as rooks and bishops, more work is required</a:t>
            </a:r>
          </a:p>
          <a:p>
            <a:r>
              <a:rPr lang="en-US" dirty="0" smtClean="0"/>
              <a:t>It is slow to shift by 1 square, check if the new square is empty, and loop through until you reach the edge of the board.</a:t>
            </a:r>
          </a:p>
          <a:p>
            <a:r>
              <a:rPr lang="en-US" dirty="0" smtClean="0"/>
              <a:t>To solve this problems we generate the moves ahead of time, and generate a magic number to quickly map a position to the possible moves in that 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7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</a:t>
            </a:r>
            <a:r>
              <a:rPr lang="en-US" dirty="0" err="1" smtClean="0"/>
              <a:t>Bitboards</a:t>
            </a:r>
            <a:r>
              <a:rPr lang="en-US" dirty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generate the magic move generation, first we generate a mask for each square of the board.</a:t>
            </a:r>
          </a:p>
          <a:p>
            <a:r>
              <a:rPr lang="en-US" dirty="0" smtClean="0"/>
              <a:t>This mask is set for the squares that can possibly block the rook/bishop from traveling further.</a:t>
            </a:r>
          </a:p>
          <a:p>
            <a:r>
              <a:rPr lang="en-US" dirty="0" smtClean="0"/>
              <a:t>Sample mask for d4 square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606" y="4107959"/>
            <a:ext cx="1612815" cy="20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we have the masks, we generate the attack set (ending squares) and move set (all squares it can move to) for the rooks and bishops</a:t>
            </a:r>
          </a:p>
          <a:p>
            <a:r>
              <a:rPr lang="en-US" dirty="0" smtClean="0"/>
              <a:t>We then loop through generating random 64 bit numbers</a:t>
            </a:r>
          </a:p>
          <a:p>
            <a:r>
              <a:rPr lang="en-US" dirty="0" smtClean="0"/>
              <a:t>We use our magic formula to map all different variations of pieces that can block the square to an index. If that index already contains a move set that is different from our current one, our number is not magic and we restart.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have generated the magic numbers, we just use our 3 operation magic formula to generate the rook/bishop moves extremely quickly by looking them up in our memory.</a:t>
            </a:r>
          </a:p>
          <a:p>
            <a:r>
              <a:rPr lang="en-US" dirty="0" smtClean="0"/>
              <a:t>Queen moves can be generated by combining the rook and bishop moves:</a:t>
            </a:r>
          </a:p>
          <a:p>
            <a:pPr marL="0" indent="0">
              <a:buNone/>
            </a:pPr>
            <a:r>
              <a:rPr lang="en-US" dirty="0" err="1" smtClean="0"/>
              <a:t>wQueenMoves</a:t>
            </a:r>
            <a:r>
              <a:rPr lang="en-US" dirty="0" smtClean="0"/>
              <a:t> = </a:t>
            </a:r>
            <a:r>
              <a:rPr lang="en-US" dirty="0" err="1" smtClean="0"/>
              <a:t>getRookMoves</a:t>
            </a:r>
            <a:r>
              <a:rPr lang="en-US" dirty="0" smtClean="0"/>
              <a:t>(</a:t>
            </a:r>
            <a:r>
              <a:rPr lang="en-US" dirty="0" err="1" smtClean="0"/>
              <a:t>wQueen</a:t>
            </a:r>
            <a:r>
              <a:rPr lang="en-US" dirty="0" smtClean="0"/>
              <a:t>) | </a:t>
            </a:r>
            <a:r>
              <a:rPr lang="en-US" dirty="0" err="1" smtClean="0"/>
              <a:t>getBishopMoves</a:t>
            </a:r>
            <a:r>
              <a:rPr lang="en-US" dirty="0" smtClean="0"/>
              <a:t>(</a:t>
            </a:r>
            <a:r>
              <a:rPr lang="en-US" dirty="0" err="1" smtClean="0"/>
              <a:t>wQueen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5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Minimax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Minimax search has 2 </a:t>
            </a:r>
            <a:r>
              <a:rPr lang="en-US" dirty="0" err="1" smtClean="0"/>
              <a:t>subfunctions</a:t>
            </a:r>
            <a:r>
              <a:rPr lang="en-US" dirty="0" smtClean="0"/>
              <a:t>, a min and a max</a:t>
            </a:r>
          </a:p>
          <a:p>
            <a:r>
              <a:rPr lang="en-US" dirty="0" smtClean="0"/>
              <a:t>If it is white to move, the max function loops through every legal move, makes the move, calls min to get the </a:t>
            </a:r>
            <a:r>
              <a:rPr lang="en-US" dirty="0" err="1" smtClean="0"/>
              <a:t>eval</a:t>
            </a:r>
            <a:r>
              <a:rPr lang="en-US" dirty="0" smtClean="0"/>
              <a:t> for the move, undoes the move, then returns the highest </a:t>
            </a:r>
            <a:r>
              <a:rPr lang="en-US" dirty="0" err="1" smtClean="0"/>
              <a:t>eval</a:t>
            </a:r>
            <a:endParaRPr lang="en-US" dirty="0" smtClean="0"/>
          </a:p>
          <a:p>
            <a:r>
              <a:rPr lang="en-US" dirty="0" smtClean="0"/>
              <a:t>If black to move, the min function does the same thing but calling max and returning the lowest </a:t>
            </a:r>
            <a:r>
              <a:rPr lang="en-US" dirty="0" err="1" smtClean="0"/>
              <a:t>eval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it reaches the desired depth, it returns the evaluation based on a function designed to evaluate a static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Alpha beta optimization is a way to cut out searching unnecessary parts of the tree</a:t>
            </a:r>
          </a:p>
          <a:p>
            <a:r>
              <a:rPr lang="en-US" dirty="0" smtClean="0"/>
              <a:t>Minimax is called with 2 additional parameters, an alpha starting with a very low value, and a beta starting with a very high value.</a:t>
            </a:r>
          </a:p>
          <a:p>
            <a:r>
              <a:rPr lang="en-US" dirty="0" smtClean="0"/>
              <a:t>At every depth the max function increases the alpha to the best evaluation, and the min function decreases the beta.</a:t>
            </a:r>
          </a:p>
          <a:p>
            <a:r>
              <a:rPr lang="en-US" dirty="0" smtClean="0"/>
              <a:t>If the alpha is ever greater than the beta value then any deeper search will not change the </a:t>
            </a:r>
            <a:r>
              <a:rPr lang="en-US" dirty="0" err="1" smtClean="0"/>
              <a:t>eval</a:t>
            </a:r>
            <a:r>
              <a:rPr lang="en-US" dirty="0" smtClean="0"/>
              <a:t> of </a:t>
            </a:r>
            <a:r>
              <a:rPr lang="en-US" smtClean="0"/>
              <a:t>the current search 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527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Chess Engine</vt:lpstr>
      <vt:lpstr>Bitboards</vt:lpstr>
      <vt:lpstr>Magic Bitboards</vt:lpstr>
      <vt:lpstr>Magic Bitboards (continued)</vt:lpstr>
      <vt:lpstr>Continued</vt:lpstr>
      <vt:lpstr>Continued</vt:lpstr>
      <vt:lpstr>Minimax search</vt:lpstr>
      <vt:lpstr>Alpha-beta Optimization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Engine</dc:title>
  <dc:creator>Duncan Shepherd</dc:creator>
  <cp:lastModifiedBy>Duncan Shepherd</cp:lastModifiedBy>
  <cp:revision>4</cp:revision>
  <dcterms:created xsi:type="dcterms:W3CDTF">2016-05-04T22:28:23Z</dcterms:created>
  <dcterms:modified xsi:type="dcterms:W3CDTF">2016-05-04T23:06:38Z</dcterms:modified>
</cp:coreProperties>
</file>