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sher1n/TNSDC---Generative-AI"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txBox="1"/>
          <p:nvPr>
            <p:ph type="ctrTitle"/>
          </p:nvPr>
        </p:nvSpPr>
        <p:spPr>
          <a:xfrm>
            <a:off x="3195574" y="2067305"/>
            <a:ext cx="58008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SHERIN S</a:t>
            </a:r>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p:nvPr/>
        </p:nvSpPr>
        <p:spPr>
          <a:xfrm>
            <a:off x="10328775" y="58959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16"/>
          <p:cNvSpPr/>
          <p:nvPr/>
        </p:nvSpPr>
        <p:spPr>
          <a:xfrm>
            <a:off x="551125" y="38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16"/>
          <p:cNvSpPr/>
          <p:nvPr/>
        </p:nvSpPr>
        <p:spPr>
          <a:xfrm>
            <a:off x="10716750" y="58435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7" name="Google Shape;197;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8" name="Google Shape;198;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3"/>
              </a:rPr>
              <a:t>Demo Link</a:t>
            </a:r>
            <a:endParaRPr sz="2000">
              <a:latin typeface="Trebuchet MS"/>
              <a:ea typeface="Trebuchet MS"/>
              <a:cs typeface="Trebuchet MS"/>
              <a:sym typeface="Trebuchet MS"/>
            </a:endParaRPr>
          </a:p>
        </p:txBody>
      </p:sp>
      <p:pic>
        <p:nvPicPr>
          <p:cNvPr id="199" name="Google Shape;199;p16"/>
          <p:cNvPicPr preferRelativeResize="0"/>
          <p:nvPr/>
        </p:nvPicPr>
        <p:blipFill>
          <a:blip r:embed="rId4">
            <a:alphaModFix/>
          </a:blip>
          <a:stretch>
            <a:fillRect/>
          </a:stretch>
        </p:blipFill>
        <p:spPr>
          <a:xfrm>
            <a:off x="3344862" y="537850"/>
            <a:ext cx="5459081" cy="6167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8"/>
          <p:cNvGrpSpPr/>
          <p:nvPr/>
        </p:nvGrpSpPr>
        <p:grpSpPr>
          <a:xfrm>
            <a:off x="8423812" y="-237"/>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8"/>
          <p:cNvSpPr/>
          <p:nvPr/>
        </p:nvSpPr>
        <p:spPr>
          <a:xfrm>
            <a:off x="6696075" y="1695450"/>
            <a:ext cx="314325" cy="45743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8"/>
          <p:cNvSpPr txBox="1"/>
          <p:nvPr>
            <p:ph type="title"/>
          </p:nvPr>
        </p:nvSpPr>
        <p:spPr>
          <a:xfrm>
            <a:off x="834150" y="2475975"/>
            <a:ext cx="10354800" cy="12480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None/>
            </a:pPr>
            <a:r>
              <a:rPr lang="en-US" sz="4000">
                <a:highlight>
                  <a:srgbClr val="F3F3F3"/>
                </a:highlight>
                <a:latin typeface="Microsoft Yahei"/>
                <a:ea typeface="Microsoft Yahei"/>
                <a:cs typeface="Microsoft Yahei"/>
                <a:sym typeface="Microsoft Yahei"/>
              </a:rPr>
              <a:t>GANs for Data Augmentation in Image Classification</a:t>
            </a:r>
            <a:endParaRPr sz="400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7" name="Google Shape;107;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2" name="Google Shape;112;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9"/>
          <p:cNvSpPr txBox="1"/>
          <p:nvPr/>
        </p:nvSpPr>
        <p:spPr>
          <a:xfrm>
            <a:off x="2432800" y="1719750"/>
            <a:ext cx="63546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60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Understanding the Problem</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Literature Review</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Data Collection</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GAN Model Selection and Training</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Image Generation and Augmentation</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Model Training</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Evaluation</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Iteration</a:t>
            </a:r>
            <a:endParaRPr sz="1800">
              <a:solidFill>
                <a:schemeClr val="dk1"/>
              </a:solidFill>
              <a:highlight>
                <a:srgbClr val="F3F3F3"/>
              </a:highlight>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dk1"/>
              </a:buClr>
              <a:buSzPts val="1800"/>
              <a:buFont typeface="Microsoft Yahei"/>
              <a:buAutoNum type="arabicPeriod"/>
            </a:pPr>
            <a:r>
              <a:rPr lang="en-US" sz="1800">
                <a:solidFill>
                  <a:schemeClr val="dk1"/>
                </a:solidFill>
                <a:highlight>
                  <a:srgbClr val="F3F3F3"/>
                </a:highlight>
                <a:latin typeface="Microsoft Yahei"/>
                <a:ea typeface="Microsoft Yahei"/>
                <a:cs typeface="Microsoft Yahei"/>
                <a:sym typeface="Microsoft Yahei"/>
              </a:rPr>
              <a:t>Documentation and Presentation:</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9092550" y="3320750"/>
            <a:ext cx="2762250" cy="3257550"/>
            <a:chOff x="7991475"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10"/>
          <p:cNvSpPr/>
          <p:nvPr/>
        </p:nvSpPr>
        <p:spPr>
          <a:xfrm>
            <a:off x="7209900" y="929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10"/>
          <p:cNvSpPr txBox="1"/>
          <p:nvPr/>
        </p:nvSpPr>
        <p:spPr>
          <a:xfrm>
            <a:off x="592400" y="1689988"/>
            <a:ext cx="8263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Roboto"/>
                <a:ea typeface="Roboto"/>
                <a:cs typeface="Roboto"/>
                <a:sym typeface="Roboto"/>
              </a:rPr>
              <a:t>In the field of image classification, obtaining a large and diverse dataset is crucial for training robust machine learning models. However, real-world datasets are often limited, imbalanced, and lack the variety needed to train models effectively. This project aims to address the challenge of dataset limitations by leveraging Generative Adversarial Networks (GANs) to augment existing image datasets. The goal is to generate synthetic images that are indistinguishable from real images, thereby enhancing the dataset’s size and diversity. This augmentation is expected to improve the accuracy and generalization ability of image classification models, especially in scenarios with limited or imbalanced data. The project will explore the effectiveness of GAN-generated images in augmenting datasets and their impact on the performance of classification algorithms. The ultimate objective is to develop a methodology that can be applied to various image classification tasks, ensuring models are trained on datasets that better represent the complexity of real-world visual data</a:t>
            </a:r>
            <a:endParaRPr sz="1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11"/>
          <p:cNvSpPr txBox="1"/>
          <p:nvPr/>
        </p:nvSpPr>
        <p:spPr>
          <a:xfrm>
            <a:off x="1457575" y="2747400"/>
            <a:ext cx="7350900" cy="27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700">
                <a:latin typeface="Calibri"/>
                <a:ea typeface="Calibri"/>
                <a:cs typeface="Calibri"/>
                <a:sym typeface="Calibri"/>
              </a:rPr>
              <a:t>The project aims to bolster image classification models by using Generative Adversarial Networks (GANs) to generate synthetic images, thereby enriching training datasets. This approach seeks to mitigate the challenges posed by limited and imbalanced real-world datasets, enhancing the models’ accuracy and generalization capabilities. By integrating GAN-generated images into the training process, the project endeavors to create a scalable methodology for various image classification tasks, reflecting the complexity of real-world visual data.</a:t>
            </a:r>
            <a:endParaRPr sz="1700">
              <a:latin typeface="Calibri"/>
              <a:ea typeface="Calibri"/>
              <a:cs typeface="Calibri"/>
              <a:sym typeface="Calibri"/>
            </a:endParaRPr>
          </a:p>
          <a:p>
            <a:pPr indent="0" lvl="0" marL="0" rtl="0" algn="l">
              <a:spcBef>
                <a:spcPts val="1200"/>
              </a:spcBef>
              <a:spcAft>
                <a:spcPts val="0"/>
              </a:spcAft>
              <a:buNone/>
            </a:pPr>
            <a:r>
              <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1132525" y="2778850"/>
            <a:ext cx="8137200" cy="27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700">
                <a:latin typeface="Calibri"/>
                <a:ea typeface="Calibri"/>
                <a:cs typeface="Calibri"/>
                <a:sym typeface="Calibri"/>
              </a:rPr>
              <a:t>The end users of this project are likely to be professionals and organizations involved in fields where image classification plays a crucial role. This includes sectors like healthcare for medical imaging analysis, autonomous vehicle companies for object detection and navigation, agricultural sectors for crop and pest monitoring, security and surveillance systems, and any other industry that relies on visual data for machine learning and AI applications. Essentially, any domain that benefits from improved accuracy in image classification could be an end user of the technology developed in this project.</a:t>
            </a:r>
            <a:endParaRPr sz="17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2" name="Google Shape;162;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3" name="Google Shape;163;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4" name="Google Shape;164;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5" name="Google Shape;165;p13"/>
          <p:cNvSpPr txBox="1"/>
          <p:nvPr/>
        </p:nvSpPr>
        <p:spPr>
          <a:xfrm>
            <a:off x="1205925" y="2390875"/>
            <a:ext cx="6040200" cy="406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3F3F3"/>
                </a:highlight>
                <a:latin typeface="Microsoft Yahei"/>
                <a:ea typeface="Microsoft Yahei"/>
                <a:cs typeface="Microsoft Yahei"/>
                <a:sym typeface="Microsoft Yahei"/>
              </a:rPr>
              <a:t> </a:t>
            </a:r>
            <a:r>
              <a:rPr lang="en-US" sz="1300">
                <a:solidFill>
                  <a:schemeClr val="dk1"/>
                </a:solidFill>
                <a:latin typeface="Microsoft Yahei"/>
                <a:ea typeface="Microsoft Yahei"/>
                <a:cs typeface="Microsoft Yahei"/>
                <a:sym typeface="Microsoft Yahei"/>
              </a:rPr>
              <a:t>The value proposition lies in the ability to generate synthetic yet realistic images that expand and diversify training datasets, leading to more accurate and robust image classification models.</a:t>
            </a:r>
            <a:endParaRPr sz="1300">
              <a:solidFill>
                <a:schemeClr val="dk1"/>
              </a:solidFill>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b="1" lang="en-US" sz="1300">
                <a:solidFill>
                  <a:schemeClr val="dk1"/>
                </a:solidFill>
                <a:latin typeface="Microsoft Yahei"/>
                <a:ea typeface="Microsoft Yahei"/>
                <a:cs typeface="Microsoft Yahei"/>
                <a:sym typeface="Microsoft Yahei"/>
              </a:rPr>
              <a:t>Value Proposition</a:t>
            </a:r>
            <a:r>
              <a:rPr lang="en-US" sz="1300">
                <a:solidFill>
                  <a:schemeClr val="dk1"/>
                </a:solidFill>
                <a:latin typeface="Microsoft Yahei"/>
                <a:ea typeface="Microsoft Yahei"/>
                <a:cs typeface="Microsoft Yahei"/>
                <a:sym typeface="Microsoft Yahei"/>
              </a:rPr>
              <a:t>:</a:t>
            </a:r>
            <a:endParaRPr sz="1300">
              <a:solidFill>
                <a:schemeClr val="dk1"/>
              </a:solidFill>
              <a:latin typeface="Microsoft Yahei"/>
              <a:ea typeface="Microsoft Yahei"/>
              <a:cs typeface="Microsoft Yahei"/>
              <a:sym typeface="Microsoft Yahei"/>
            </a:endParaRPr>
          </a:p>
          <a:p>
            <a:pPr indent="-311150" lvl="0" marL="457200" rtl="0" algn="l">
              <a:lnSpc>
                <a:spcPct val="115000"/>
              </a:lnSpc>
              <a:spcBef>
                <a:spcPts val="900"/>
              </a:spcBef>
              <a:spcAft>
                <a:spcPts val="0"/>
              </a:spcAft>
              <a:buClr>
                <a:schemeClr val="dk1"/>
              </a:buClr>
              <a:buSzPts val="1300"/>
              <a:buFont typeface="Microsoft Yahei"/>
              <a:buChar char="●"/>
            </a:pPr>
            <a:r>
              <a:rPr b="1" lang="en-US" sz="1300">
                <a:solidFill>
                  <a:schemeClr val="dk1"/>
                </a:solidFill>
                <a:latin typeface="Microsoft Yahei"/>
                <a:ea typeface="Microsoft Yahei"/>
                <a:cs typeface="Microsoft Yahei"/>
                <a:sym typeface="Microsoft Yahei"/>
              </a:rPr>
              <a:t>Enhanced Data Quality</a:t>
            </a:r>
            <a:r>
              <a:rPr lang="en-US" sz="1300">
                <a:solidFill>
                  <a:schemeClr val="dk1"/>
                </a:solidFill>
                <a:latin typeface="Microsoft Yahei"/>
                <a:ea typeface="Microsoft Yahei"/>
                <a:cs typeface="Microsoft Yahei"/>
                <a:sym typeface="Microsoft Yahei"/>
              </a:rPr>
              <a:t>: GANs can create high-quality images that closely mimic real-world data, improving the training process.</a:t>
            </a:r>
            <a:endParaRPr sz="1300">
              <a:solidFill>
                <a:schemeClr val="dk1"/>
              </a:solidFill>
              <a:latin typeface="Microsoft Yahei"/>
              <a:ea typeface="Microsoft Yahei"/>
              <a:cs typeface="Microsoft Yahei"/>
              <a:sym typeface="Microsoft Yahei"/>
            </a:endParaRPr>
          </a:p>
          <a:p>
            <a:pPr indent="-311150" lvl="0" marL="457200" rtl="0" algn="l">
              <a:lnSpc>
                <a:spcPct val="115000"/>
              </a:lnSpc>
              <a:spcBef>
                <a:spcPts val="0"/>
              </a:spcBef>
              <a:spcAft>
                <a:spcPts val="0"/>
              </a:spcAft>
              <a:buClr>
                <a:schemeClr val="dk1"/>
              </a:buClr>
              <a:buSzPts val="1300"/>
              <a:buFont typeface="Microsoft Yahei"/>
              <a:buChar char="●"/>
            </a:pPr>
            <a:r>
              <a:rPr b="1" lang="en-US" sz="1300">
                <a:solidFill>
                  <a:schemeClr val="dk1"/>
                </a:solidFill>
                <a:latin typeface="Microsoft Yahei"/>
                <a:ea typeface="Microsoft Yahei"/>
                <a:cs typeface="Microsoft Yahei"/>
                <a:sym typeface="Microsoft Yahei"/>
              </a:rPr>
              <a:t>Increased Dataset Size</a:t>
            </a:r>
            <a:r>
              <a:rPr lang="en-US" sz="1300">
                <a:solidFill>
                  <a:schemeClr val="dk1"/>
                </a:solidFill>
                <a:latin typeface="Microsoft Yahei"/>
                <a:ea typeface="Microsoft Yahei"/>
                <a:cs typeface="Microsoft Yahei"/>
                <a:sym typeface="Microsoft Yahei"/>
              </a:rPr>
              <a:t>: Synthetic images augment datasets, especially beneficial where data collection is challenging or expensive.</a:t>
            </a:r>
            <a:endParaRPr sz="1300">
              <a:solidFill>
                <a:schemeClr val="dk1"/>
              </a:solidFill>
              <a:latin typeface="Microsoft Yahei"/>
              <a:ea typeface="Microsoft Yahei"/>
              <a:cs typeface="Microsoft Yahei"/>
              <a:sym typeface="Microsoft Yahei"/>
            </a:endParaRPr>
          </a:p>
          <a:p>
            <a:pPr indent="-311150" lvl="0" marL="457200" rtl="0" algn="l">
              <a:lnSpc>
                <a:spcPct val="115000"/>
              </a:lnSpc>
              <a:spcBef>
                <a:spcPts val="0"/>
              </a:spcBef>
              <a:spcAft>
                <a:spcPts val="0"/>
              </a:spcAft>
              <a:buClr>
                <a:schemeClr val="dk1"/>
              </a:buClr>
              <a:buSzPts val="1300"/>
              <a:buFont typeface="Microsoft Yahei"/>
              <a:buChar char="●"/>
            </a:pPr>
            <a:r>
              <a:rPr b="1" lang="en-US" sz="1300">
                <a:solidFill>
                  <a:schemeClr val="dk1"/>
                </a:solidFill>
                <a:latin typeface="Microsoft Yahei"/>
                <a:ea typeface="Microsoft Yahei"/>
                <a:cs typeface="Microsoft Yahei"/>
                <a:sym typeface="Microsoft Yahei"/>
              </a:rPr>
              <a:t>Improved Model Performance</a:t>
            </a:r>
            <a:r>
              <a:rPr lang="en-US" sz="1300">
                <a:solidFill>
                  <a:schemeClr val="dk1"/>
                </a:solidFill>
                <a:latin typeface="Microsoft Yahei"/>
                <a:ea typeface="Microsoft Yahei"/>
                <a:cs typeface="Microsoft Yahei"/>
                <a:sym typeface="Microsoft Yahei"/>
              </a:rPr>
              <a:t>: With richer datasets, models can achieve better accuracy and generalization, reducing overfitting.</a:t>
            </a:r>
            <a:endParaRPr sz="1300">
              <a:solidFill>
                <a:schemeClr val="dk1"/>
              </a:solidFill>
              <a:latin typeface="Microsoft Yahei"/>
              <a:ea typeface="Microsoft Yahei"/>
              <a:cs typeface="Microsoft Yahei"/>
              <a:sym typeface="Microsoft Yahei"/>
            </a:endParaRPr>
          </a:p>
          <a:p>
            <a:pPr indent="-311150" lvl="0" marL="457200" rtl="0" algn="l">
              <a:lnSpc>
                <a:spcPct val="115000"/>
              </a:lnSpc>
              <a:spcBef>
                <a:spcPts val="0"/>
              </a:spcBef>
              <a:spcAft>
                <a:spcPts val="0"/>
              </a:spcAft>
              <a:buClr>
                <a:schemeClr val="dk1"/>
              </a:buClr>
              <a:buSzPts val="1300"/>
              <a:buFont typeface="Microsoft Yahei"/>
              <a:buChar char="●"/>
            </a:pPr>
            <a:r>
              <a:rPr b="1" lang="en-US" sz="1300">
                <a:solidFill>
                  <a:schemeClr val="dk1"/>
                </a:solidFill>
                <a:latin typeface="Microsoft Yahei"/>
                <a:ea typeface="Microsoft Yahei"/>
                <a:cs typeface="Microsoft Yahei"/>
                <a:sym typeface="Microsoft Yahei"/>
              </a:rPr>
              <a:t>Cost-Effectiveness</a:t>
            </a:r>
            <a:r>
              <a:rPr lang="en-US" sz="1300">
                <a:solidFill>
                  <a:schemeClr val="dk1"/>
                </a:solidFill>
                <a:latin typeface="Microsoft Yahei"/>
                <a:ea typeface="Microsoft Yahei"/>
                <a:cs typeface="Microsoft Yahei"/>
                <a:sym typeface="Microsoft Yahei"/>
              </a:rPr>
              <a:t>: Reduces the need for extensive data collection, saving time and resources.</a:t>
            </a:r>
            <a:endParaRPr sz="1300">
              <a:solidFill>
                <a:schemeClr val="dk1"/>
              </a:solidFill>
              <a:latin typeface="Microsoft Yahei"/>
              <a:ea typeface="Microsoft Yahei"/>
              <a:cs typeface="Microsoft Yahei"/>
              <a:sym typeface="Microsoft Yahei"/>
            </a:endParaRPr>
          </a:p>
          <a:p>
            <a:pPr indent="-311150" lvl="0" marL="457200" rtl="0" algn="l">
              <a:lnSpc>
                <a:spcPct val="115000"/>
              </a:lnSpc>
              <a:spcBef>
                <a:spcPts val="0"/>
              </a:spcBef>
              <a:spcAft>
                <a:spcPts val="0"/>
              </a:spcAft>
              <a:buClr>
                <a:schemeClr val="dk1"/>
              </a:buClr>
              <a:buSzPts val="1300"/>
              <a:buFont typeface="Microsoft Yahei"/>
              <a:buChar char="●"/>
            </a:pPr>
            <a:r>
              <a:rPr b="1" lang="en-US" sz="1300">
                <a:solidFill>
                  <a:schemeClr val="dk1"/>
                </a:solidFill>
                <a:latin typeface="Microsoft Yahei"/>
                <a:ea typeface="Microsoft Yahei"/>
                <a:cs typeface="Microsoft Yahei"/>
                <a:sym typeface="Microsoft Yahei"/>
              </a:rPr>
              <a:t>Scalability</a:t>
            </a:r>
            <a:r>
              <a:rPr lang="en-US" sz="1300">
                <a:solidFill>
                  <a:schemeClr val="dk1"/>
                </a:solidFill>
                <a:latin typeface="Microsoft Yahei"/>
                <a:ea typeface="Microsoft Yahei"/>
                <a:cs typeface="Microsoft Yahei"/>
                <a:sym typeface="Microsoft Yahei"/>
              </a:rPr>
              <a:t>: The methodology can be applied across various domains, making it a versatile tool for many industries.</a:t>
            </a:r>
            <a:endParaRPr sz="130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4" name="Google Shape;174;p14"/>
          <p:cNvPicPr preferRelativeResize="0"/>
          <p:nvPr/>
        </p:nvPicPr>
        <p:blipFill rotWithShape="1">
          <a:blip r:embed="rId3">
            <a:alphaModFix/>
          </a:blip>
          <a:srcRect b="0" l="0" r="0" t="0"/>
          <a:stretch/>
        </p:blipFill>
        <p:spPr>
          <a:xfrm>
            <a:off x="0" y="4648699"/>
            <a:ext cx="1593900" cy="2209300"/>
          </a:xfrm>
          <a:prstGeom prst="rect">
            <a:avLst/>
          </a:prstGeom>
          <a:noFill/>
          <a:ln>
            <a:noFill/>
          </a:ln>
        </p:spPr>
      </p:pic>
      <p:sp>
        <p:nvSpPr>
          <p:cNvPr id="175" name="Google Shape;175;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6" name="Google Shape;176;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7" name="Google Shape;177;p14"/>
          <p:cNvSpPr txBox="1"/>
          <p:nvPr/>
        </p:nvSpPr>
        <p:spPr>
          <a:xfrm>
            <a:off x="1489050" y="2244050"/>
            <a:ext cx="7864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Microsoft Yahei"/>
                <a:ea typeface="Microsoft Yahei"/>
                <a:cs typeface="Microsoft Yahei"/>
                <a:sym typeface="Microsoft Yahei"/>
              </a:rPr>
              <a:t>Innovative use of Generative Adversarial Networks (GANs) to fundamentally transform the landscape of image classification. By generating synthetic images that are virtually indistinguishable from real ones, the project not only solves the problem of data scarcity and imbalance but also paves the way for advancements in AI that were previously hindered by dataset limitations. This breakthrough has the potential to revolutionize industries by enabling the development of more accurate and reliable image classification systems, which can be particularly impactful in areas such as medical diagnostics, environmental monitoring, and autonomous navigation. The project’s approach is a testament to the power of AI in overcoming some of the most challenging obstacles in machine learning.</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t/>
            </a:r>
            <a:endParaRPr sz="1100">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5"/>
          <p:cNvSpPr/>
          <p:nvPr/>
        </p:nvSpPr>
        <p:spPr>
          <a:xfrm>
            <a:off x="9710075" y="5362575"/>
            <a:ext cx="180975" cy="191833"/>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5" name="Google Shape;185;p15"/>
          <p:cNvPicPr preferRelativeResize="0"/>
          <p:nvPr/>
        </p:nvPicPr>
        <p:blipFill rotWithShape="1">
          <a:blip r:embed="rId3">
            <a:alphaModFix/>
          </a:blip>
          <a:srcRect b="0" l="0" r="0" t="0"/>
          <a:stretch/>
        </p:blipFill>
        <p:spPr>
          <a:xfrm>
            <a:off x="-587650" y="6383575"/>
            <a:ext cx="76200" cy="177800"/>
          </a:xfrm>
          <a:prstGeom prst="rect">
            <a:avLst/>
          </a:prstGeom>
          <a:noFill/>
          <a:ln>
            <a:noFill/>
          </a:ln>
        </p:spPr>
      </p:pic>
      <p:sp>
        <p:nvSpPr>
          <p:cNvPr id="186" name="Google Shape;186;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7" name="Google Shape;187;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pic>
        <p:nvPicPr>
          <p:cNvPr id="188" name="Google Shape;188;p15"/>
          <p:cNvPicPr preferRelativeResize="0"/>
          <p:nvPr/>
        </p:nvPicPr>
        <p:blipFill>
          <a:blip r:embed="rId4">
            <a:alphaModFix/>
          </a:blip>
          <a:stretch>
            <a:fillRect/>
          </a:stretch>
        </p:blipFill>
        <p:spPr>
          <a:xfrm>
            <a:off x="1305900" y="1684072"/>
            <a:ext cx="7334600" cy="30379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