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513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6D51BE-B487-1240-A065-CB80BCADD6CC}" v="2" dt="2020-06-04T22:51:02.909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89" autoAdjust="0"/>
    <p:restoredTop sz="96412" autoAdjust="0"/>
  </p:normalViewPr>
  <p:slideViewPr>
    <p:cSldViewPr>
      <p:cViewPr varScale="1">
        <p:scale>
          <a:sx n="124" d="100"/>
          <a:sy n="124" d="100"/>
        </p:scale>
        <p:origin x="9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imasani, Meghana" userId="6f848977-4f3b-4d32-bbd3-8fe24a47248d" providerId="ADAL" clId="{C46D51BE-B487-1240-A065-CB80BCADD6CC}"/>
    <pc:docChg chg="custSel delSld modSld modMainMaster">
      <pc:chgData name="Bhimasani, Meghana" userId="6f848977-4f3b-4d32-bbd3-8fe24a47248d" providerId="ADAL" clId="{C46D51BE-B487-1240-A065-CB80BCADD6CC}" dt="2020-06-04T22:52:14.413" v="27" actId="1076"/>
      <pc:docMkLst>
        <pc:docMk/>
      </pc:docMkLst>
      <pc:sldChg chg="del">
        <pc:chgData name="Bhimasani, Meghana" userId="6f848977-4f3b-4d32-bbd3-8fe24a47248d" providerId="ADAL" clId="{C46D51BE-B487-1240-A065-CB80BCADD6CC}" dt="2020-06-04T22:49:45.020" v="0" actId="2696"/>
        <pc:sldMkLst>
          <pc:docMk/>
          <pc:sldMk cId="4081548035" sldId="311"/>
        </pc:sldMkLst>
      </pc:sldChg>
      <pc:sldChg chg="del">
        <pc:chgData name="Bhimasani, Meghana" userId="6f848977-4f3b-4d32-bbd3-8fe24a47248d" providerId="ADAL" clId="{C46D51BE-B487-1240-A065-CB80BCADD6CC}" dt="2020-06-04T22:50:19.225" v="13" actId="2696"/>
        <pc:sldMkLst>
          <pc:docMk/>
          <pc:sldMk cId="2018764815" sldId="389"/>
        </pc:sldMkLst>
      </pc:sldChg>
      <pc:sldChg chg="modSp mod modClrScheme chgLayout">
        <pc:chgData name="Bhimasani, Meghana" userId="6f848977-4f3b-4d32-bbd3-8fe24a47248d" providerId="ADAL" clId="{C46D51BE-B487-1240-A065-CB80BCADD6CC}" dt="2020-06-04T22:51:15.443" v="25" actId="1076"/>
        <pc:sldMkLst>
          <pc:docMk/>
          <pc:sldMk cId="1587703007" sldId="513"/>
        </pc:sldMkLst>
        <pc:spChg chg="mod ord">
          <ac:chgData name="Bhimasani, Meghana" userId="6f848977-4f3b-4d32-bbd3-8fe24a47248d" providerId="ADAL" clId="{C46D51BE-B487-1240-A065-CB80BCADD6CC}" dt="2020-06-04T22:49:59.917" v="2" actId="27636"/>
          <ac:spMkLst>
            <pc:docMk/>
            <pc:sldMk cId="1587703007" sldId="513"/>
            <ac:spMk id="2" creationId="{00000000-0000-0000-0000-000000000000}"/>
          </ac:spMkLst>
        </pc:spChg>
        <pc:spChg chg="mod">
          <ac:chgData name="Bhimasani, Meghana" userId="6f848977-4f3b-4d32-bbd3-8fe24a47248d" providerId="ADAL" clId="{C46D51BE-B487-1240-A065-CB80BCADD6CC}" dt="2020-06-04T22:51:15.443" v="25" actId="1076"/>
          <ac:spMkLst>
            <pc:docMk/>
            <pc:sldMk cId="1587703007" sldId="513"/>
            <ac:spMk id="8" creationId="{00000000-0000-0000-0000-000000000000}"/>
          </ac:spMkLst>
        </pc:spChg>
        <pc:graphicFrameChg chg="mod">
          <ac:chgData name="Bhimasani, Meghana" userId="6f848977-4f3b-4d32-bbd3-8fe24a47248d" providerId="ADAL" clId="{C46D51BE-B487-1240-A065-CB80BCADD6CC}" dt="2020-06-04T22:51:10.918" v="22" actId="1076"/>
          <ac:graphicFrameMkLst>
            <pc:docMk/>
            <pc:sldMk cId="1587703007" sldId="513"/>
            <ac:graphicFrameMk id="5" creationId="{00000000-0000-0000-0000-000000000000}"/>
          </ac:graphicFrameMkLst>
        </pc:graphicFrameChg>
      </pc:sldChg>
      <pc:sldChg chg="modSp mod modClrScheme chgLayout">
        <pc:chgData name="Bhimasani, Meghana" userId="6f848977-4f3b-4d32-bbd3-8fe24a47248d" providerId="ADAL" clId="{C46D51BE-B487-1240-A065-CB80BCADD6CC}" dt="2020-06-04T22:50:03.095" v="4" actId="27636"/>
        <pc:sldMkLst>
          <pc:docMk/>
          <pc:sldMk cId="1795311043" sldId="522"/>
        </pc:sldMkLst>
        <pc:spChg chg="mod ord">
          <ac:chgData name="Bhimasani, Meghana" userId="6f848977-4f3b-4d32-bbd3-8fe24a47248d" providerId="ADAL" clId="{C46D51BE-B487-1240-A065-CB80BCADD6CC}" dt="2020-06-04T22:50:03.095" v="4" actId="27636"/>
          <ac:spMkLst>
            <pc:docMk/>
            <pc:sldMk cId="1795311043" sldId="522"/>
            <ac:spMk id="2" creationId="{00000000-0000-0000-0000-000000000000}"/>
          </ac:spMkLst>
        </pc:spChg>
      </pc:sldChg>
      <pc:sldChg chg="modSp mod modClrScheme chgLayout">
        <pc:chgData name="Bhimasani, Meghana" userId="6f848977-4f3b-4d32-bbd3-8fe24a47248d" providerId="ADAL" clId="{C46D51BE-B487-1240-A065-CB80BCADD6CC}" dt="2020-06-04T22:50:05.585" v="6" actId="27636"/>
        <pc:sldMkLst>
          <pc:docMk/>
          <pc:sldMk cId="571664575" sldId="523"/>
        </pc:sldMkLst>
        <pc:spChg chg="mod ord">
          <ac:chgData name="Bhimasani, Meghana" userId="6f848977-4f3b-4d32-bbd3-8fe24a47248d" providerId="ADAL" clId="{C46D51BE-B487-1240-A065-CB80BCADD6CC}" dt="2020-06-04T22:50:05.585" v="6" actId="27636"/>
          <ac:spMkLst>
            <pc:docMk/>
            <pc:sldMk cId="571664575" sldId="523"/>
            <ac:spMk id="2" creationId="{00000000-0000-0000-0000-000000000000}"/>
          </ac:spMkLst>
        </pc:spChg>
      </pc:sldChg>
      <pc:sldChg chg="modSp mod modClrScheme chgLayout">
        <pc:chgData name="Bhimasani, Meghana" userId="6f848977-4f3b-4d32-bbd3-8fe24a47248d" providerId="ADAL" clId="{C46D51BE-B487-1240-A065-CB80BCADD6CC}" dt="2020-06-04T22:50:07.671" v="8" actId="27636"/>
        <pc:sldMkLst>
          <pc:docMk/>
          <pc:sldMk cId="672973337" sldId="524"/>
        </pc:sldMkLst>
        <pc:spChg chg="mod ord">
          <ac:chgData name="Bhimasani, Meghana" userId="6f848977-4f3b-4d32-bbd3-8fe24a47248d" providerId="ADAL" clId="{C46D51BE-B487-1240-A065-CB80BCADD6CC}" dt="2020-06-04T22:50:07.671" v="8" actId="27636"/>
          <ac:spMkLst>
            <pc:docMk/>
            <pc:sldMk cId="672973337" sldId="524"/>
            <ac:spMk id="2" creationId="{00000000-0000-0000-0000-000000000000}"/>
          </ac:spMkLst>
        </pc:spChg>
      </pc:sldChg>
      <pc:sldChg chg="modSp mod modClrScheme chgLayout">
        <pc:chgData name="Bhimasani, Meghana" userId="6f848977-4f3b-4d32-bbd3-8fe24a47248d" providerId="ADAL" clId="{C46D51BE-B487-1240-A065-CB80BCADD6CC}" dt="2020-06-04T22:51:25.559" v="26" actId="1076"/>
        <pc:sldMkLst>
          <pc:docMk/>
          <pc:sldMk cId="2071179235" sldId="525"/>
        </pc:sldMkLst>
        <pc:spChg chg="mod ord">
          <ac:chgData name="Bhimasani, Meghana" userId="6f848977-4f3b-4d32-bbd3-8fe24a47248d" providerId="ADAL" clId="{C46D51BE-B487-1240-A065-CB80BCADD6CC}" dt="2020-06-04T22:50:10.087" v="10" actId="27636"/>
          <ac:spMkLst>
            <pc:docMk/>
            <pc:sldMk cId="2071179235" sldId="525"/>
            <ac:spMk id="2" creationId="{00000000-0000-0000-0000-000000000000}"/>
          </ac:spMkLst>
        </pc:spChg>
        <pc:spChg chg="mod">
          <ac:chgData name="Bhimasani, Meghana" userId="6f848977-4f3b-4d32-bbd3-8fe24a47248d" providerId="ADAL" clId="{C46D51BE-B487-1240-A065-CB80BCADD6CC}" dt="2020-06-04T22:51:25.559" v="26" actId="1076"/>
          <ac:spMkLst>
            <pc:docMk/>
            <pc:sldMk cId="2071179235" sldId="525"/>
            <ac:spMk id="6" creationId="{00000000-0000-0000-0000-000000000000}"/>
          </ac:spMkLst>
        </pc:spChg>
        <pc:graphicFrameChg chg="mod">
          <ac:chgData name="Bhimasani, Meghana" userId="6f848977-4f3b-4d32-bbd3-8fe24a47248d" providerId="ADAL" clId="{C46D51BE-B487-1240-A065-CB80BCADD6CC}" dt="2020-06-04T22:51:25.559" v="26" actId="1076"/>
          <ac:graphicFrameMkLst>
            <pc:docMk/>
            <pc:sldMk cId="2071179235" sldId="525"/>
            <ac:graphicFrameMk id="5" creationId="{00000000-0000-0000-0000-000000000000}"/>
          </ac:graphicFrameMkLst>
        </pc:graphicFrameChg>
      </pc:sldChg>
      <pc:sldChg chg="modSp mod modClrScheme chgLayout">
        <pc:chgData name="Bhimasani, Meghana" userId="6f848977-4f3b-4d32-bbd3-8fe24a47248d" providerId="ADAL" clId="{C46D51BE-B487-1240-A065-CB80BCADD6CC}" dt="2020-06-04T22:50:13.043" v="12" actId="27636"/>
        <pc:sldMkLst>
          <pc:docMk/>
          <pc:sldMk cId="3958225" sldId="526"/>
        </pc:sldMkLst>
        <pc:spChg chg="mod ord">
          <ac:chgData name="Bhimasani, Meghana" userId="6f848977-4f3b-4d32-bbd3-8fe24a47248d" providerId="ADAL" clId="{C46D51BE-B487-1240-A065-CB80BCADD6CC}" dt="2020-06-04T22:50:13.043" v="12" actId="27636"/>
          <ac:spMkLst>
            <pc:docMk/>
            <pc:sldMk cId="3958225" sldId="526"/>
            <ac:spMk id="2" creationId="{00000000-0000-0000-0000-000000000000}"/>
          </ac:spMkLst>
        </pc:spChg>
      </pc:sldChg>
      <pc:sldChg chg="modSp mod modClrScheme chgLayout">
        <pc:chgData name="Bhimasani, Meghana" userId="6f848977-4f3b-4d32-bbd3-8fe24a47248d" providerId="ADAL" clId="{C46D51BE-B487-1240-A065-CB80BCADD6CC}" dt="2020-06-04T22:52:14.413" v="27" actId="1076"/>
        <pc:sldMkLst>
          <pc:docMk/>
          <pc:sldMk cId="1456314205" sldId="527"/>
        </pc:sldMkLst>
        <pc:spChg chg="mod ord">
          <ac:chgData name="Bhimasani, Meghana" userId="6f848977-4f3b-4d32-bbd3-8fe24a47248d" providerId="ADAL" clId="{C46D51BE-B487-1240-A065-CB80BCADD6CC}" dt="2020-06-04T22:50:55.209" v="20" actId="27636"/>
          <ac:spMkLst>
            <pc:docMk/>
            <pc:sldMk cId="1456314205" sldId="527"/>
            <ac:spMk id="2" creationId="{00000000-0000-0000-0000-000000000000}"/>
          </ac:spMkLst>
        </pc:spChg>
        <pc:spChg chg="mod">
          <ac:chgData name="Bhimasani, Meghana" userId="6f848977-4f3b-4d32-bbd3-8fe24a47248d" providerId="ADAL" clId="{C46D51BE-B487-1240-A065-CB80BCADD6CC}" dt="2020-06-04T22:52:14.413" v="27" actId="1076"/>
          <ac:spMkLst>
            <pc:docMk/>
            <pc:sldMk cId="1456314205" sldId="527"/>
            <ac:spMk id="6" creationId="{00000000-0000-0000-0000-000000000000}"/>
          </ac:spMkLst>
        </pc:spChg>
        <pc:graphicFrameChg chg="mod">
          <ac:chgData name="Bhimasani, Meghana" userId="6f848977-4f3b-4d32-bbd3-8fe24a47248d" providerId="ADAL" clId="{C46D51BE-B487-1240-A065-CB80BCADD6CC}" dt="2020-06-04T22:52:14.413" v="27" actId="1076"/>
          <ac:graphicFrameMkLst>
            <pc:docMk/>
            <pc:sldMk cId="1456314205" sldId="527"/>
            <ac:graphicFrameMk id="5" creationId="{00000000-0000-0000-0000-000000000000}"/>
          </ac:graphicFrameMkLst>
        </pc:graphicFrameChg>
      </pc:sldChg>
      <pc:sldChg chg="modSp mod modClrScheme chgLayout">
        <pc:chgData name="Bhimasani, Meghana" userId="6f848977-4f3b-4d32-bbd3-8fe24a47248d" providerId="ADAL" clId="{C46D51BE-B487-1240-A065-CB80BCADD6CC}" dt="2020-06-04T22:50:50.527" v="18" actId="27636"/>
        <pc:sldMkLst>
          <pc:docMk/>
          <pc:sldMk cId="871045348" sldId="528"/>
        </pc:sldMkLst>
        <pc:spChg chg="mod ord">
          <ac:chgData name="Bhimasani, Meghana" userId="6f848977-4f3b-4d32-bbd3-8fe24a47248d" providerId="ADAL" clId="{C46D51BE-B487-1240-A065-CB80BCADD6CC}" dt="2020-06-04T22:50:50.527" v="18" actId="27636"/>
          <ac:spMkLst>
            <pc:docMk/>
            <pc:sldMk cId="871045348" sldId="528"/>
            <ac:spMk id="2" creationId="{00000000-0000-0000-0000-000000000000}"/>
          </ac:spMkLst>
        </pc:spChg>
      </pc:sldChg>
      <pc:sldChg chg="modSp mod modClrScheme chgLayout">
        <pc:chgData name="Bhimasani, Meghana" userId="6f848977-4f3b-4d32-bbd3-8fe24a47248d" providerId="ADAL" clId="{C46D51BE-B487-1240-A065-CB80BCADD6CC}" dt="2020-06-04T22:50:46.472" v="16" actId="27636"/>
        <pc:sldMkLst>
          <pc:docMk/>
          <pc:sldMk cId="2108006233" sldId="529"/>
        </pc:sldMkLst>
        <pc:spChg chg="mod ord">
          <ac:chgData name="Bhimasani, Meghana" userId="6f848977-4f3b-4d32-bbd3-8fe24a47248d" providerId="ADAL" clId="{C46D51BE-B487-1240-A065-CB80BCADD6CC}" dt="2020-06-04T22:50:46.472" v="16" actId="27636"/>
          <ac:spMkLst>
            <pc:docMk/>
            <pc:sldMk cId="2108006233" sldId="529"/>
            <ac:spMk id="2" creationId="{00000000-0000-0000-0000-000000000000}"/>
          </ac:spMkLst>
        </pc:spChg>
      </pc:sldChg>
      <pc:sldMasterChg chg="modTransition modSldLayout">
        <pc:chgData name="Bhimasani, Meghana" userId="6f848977-4f3b-4d32-bbd3-8fe24a47248d" providerId="ADAL" clId="{C46D51BE-B487-1240-A065-CB80BCADD6CC}" dt="2020-06-04T22:50:24.220" v="14"/>
        <pc:sldMasterMkLst>
          <pc:docMk/>
          <pc:sldMasterMk cId="2940528746" sldId="2147483672"/>
        </pc:sldMasterMkLst>
        <pc:sldLayoutChg chg="modTransition">
          <pc:chgData name="Bhimasani, Meghana" userId="6f848977-4f3b-4d32-bbd3-8fe24a47248d" providerId="ADAL" clId="{C46D51BE-B487-1240-A065-CB80BCADD6CC}" dt="2020-06-04T22:50:24.220" v="14"/>
          <pc:sldLayoutMkLst>
            <pc:docMk/>
            <pc:sldMasterMk cId="2940528746" sldId="2147483672"/>
            <pc:sldLayoutMk cId="1465946296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1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13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8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75" y="0"/>
            <a:ext cx="870902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confusion matrix is a table used to describe the performance of a classifier by comparing the predicted and actual values. Consider the following matrix where the classes are “Cancer” or “No Cancer”.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69691"/>
              </p:ext>
            </p:extLst>
          </p:nvPr>
        </p:nvGraphicFramePr>
        <p:xfrm>
          <a:off x="822861" y="2305038"/>
          <a:ext cx="67818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7561" y="4419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True Positive (TP): The predicted class and the actual class are the same. Both predicted Cancer.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True Negative (TN): predicted class and the actual class are the same. Both predicted No Cancer.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False Negative (FN): The actual class was Cancer, but the prediction was No Cancer.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False Positive (FP): The actual class was No Cancer, but the prediction was Cancer.</a:t>
            </a:r>
          </a:p>
        </p:txBody>
      </p:sp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75" y="0"/>
            <a:ext cx="870902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the ration of correctly predicted observations to the total number of observations.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9648"/>
              </p:ext>
            </p:extLst>
          </p:nvPr>
        </p:nvGraphicFramePr>
        <p:xfrm>
          <a:off x="800100" y="3211632"/>
          <a:ext cx="67818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9143" y="1560731"/>
                <a:ext cx="6083718" cy="100457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FN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TN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43" y="1560731"/>
                <a:ext cx="6083718" cy="1004570"/>
              </a:xfrm>
              <a:prstGeom prst="rect">
                <a:avLst/>
              </a:prstGeom>
              <a:blipFill rotWithShape="0">
                <a:blip r:embed="rId3"/>
                <a:stretch>
                  <a:fillRect l="-1906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3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75" y="0"/>
            <a:ext cx="870902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the ration of correctly predicted observations to the total number of observations.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05034"/>
              </p:ext>
            </p:extLst>
          </p:nvPr>
        </p:nvGraphicFramePr>
        <p:xfrm>
          <a:off x="800100" y="312420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09309" y="1560731"/>
                <a:ext cx="6763390" cy="10129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60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0.85</a:t>
                </a:r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09" y="1560731"/>
                <a:ext cx="6763390" cy="1012906"/>
              </a:xfrm>
              <a:prstGeom prst="rect">
                <a:avLst/>
              </a:prstGeom>
              <a:blipFill rotWithShape="0">
                <a:blip r:embed="rId3"/>
                <a:stretch>
                  <a:fillRect l="-2705" r="-2885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6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75" y="0"/>
            <a:ext cx="870902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is the ratio of correctly predicted positive observations to the total predicted positive observations (i.e. Of all the samples we classified as Cancer, how many are actually Cancer?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9648"/>
              </p:ext>
            </p:extLst>
          </p:nvPr>
        </p:nvGraphicFramePr>
        <p:xfrm>
          <a:off x="800100" y="3211632"/>
          <a:ext cx="67818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98119" y="1837730"/>
                <a:ext cx="4185761" cy="100457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19" y="1837730"/>
                <a:ext cx="4185761" cy="1004570"/>
              </a:xfrm>
              <a:prstGeom prst="rect">
                <a:avLst/>
              </a:prstGeom>
              <a:blipFill rotWithShape="0">
                <a:blip r:embed="rId3"/>
                <a:stretch>
                  <a:fillRect l="-4367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97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75" y="0"/>
            <a:ext cx="870902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is the ratio of correctly predicted positive observations to the total predicted positive observations (i.e. Of all the samples we classified as Cancer, how many are actually Cancer?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48084"/>
              </p:ext>
            </p:extLst>
          </p:nvPr>
        </p:nvGraphicFramePr>
        <p:xfrm>
          <a:off x="1029128" y="342900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92359" y="2049858"/>
                <a:ext cx="5455340" cy="10128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.8333</a:t>
                </a:r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359" y="2049858"/>
                <a:ext cx="5455340" cy="1012841"/>
              </a:xfrm>
              <a:prstGeom prst="rect">
                <a:avLst/>
              </a:prstGeom>
              <a:blipFill>
                <a:blip r:embed="rId3"/>
                <a:stretch>
                  <a:fillRect l="-3944" r="-4408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75" y="0"/>
            <a:ext cx="870902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is the ratio of correctly predicted positive observations to the total predicted positive observations (i.e. Of all the actual Cancer samples, how many did we classify as Cancer?)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9648"/>
              </p:ext>
            </p:extLst>
          </p:nvPr>
        </p:nvGraphicFramePr>
        <p:xfrm>
          <a:off x="800100" y="3211632"/>
          <a:ext cx="67818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5896" y="1905000"/>
                <a:ext cx="3570208" cy="100457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96" y="1905000"/>
                <a:ext cx="3570208" cy="1004570"/>
              </a:xfrm>
              <a:prstGeom prst="rect">
                <a:avLst/>
              </a:prstGeom>
              <a:blipFill rotWithShape="0">
                <a:blip r:embed="rId3"/>
                <a:stretch>
                  <a:fillRect l="-5812" b="-1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75" y="0"/>
            <a:ext cx="870902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is the ratio of correctly predicted positive observations to the total predicted positive observations (i.e. Of all the actual Cancer samples, how many did we classify as Cancer?)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98545"/>
              </p:ext>
            </p:extLst>
          </p:nvPr>
        </p:nvGraphicFramePr>
        <p:xfrm>
          <a:off x="1064231" y="335280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035242" y="1973658"/>
                <a:ext cx="4839786" cy="10129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.714</a:t>
                </a:r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42" y="1973658"/>
                <a:ext cx="4839786" cy="1012906"/>
              </a:xfrm>
              <a:prstGeom prst="rect">
                <a:avLst/>
              </a:prstGeom>
              <a:blipFill>
                <a:blip r:embed="rId3"/>
                <a:stretch>
                  <a:fillRect l="-4974" r="-5759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75" y="0"/>
            <a:ext cx="870902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F1 Score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F1 score is the harmonic average of the precision and recall, where an F1 score reaches its best value at 1 (perfect precision and recall) and worst at 0.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60266"/>
              </p:ext>
            </p:extLst>
          </p:nvPr>
        </p:nvGraphicFramePr>
        <p:xfrm>
          <a:off x="800100" y="3276600"/>
          <a:ext cx="67818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4025" y="1969968"/>
                <a:ext cx="5573962" cy="101348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F1 =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360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60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Recall</m:t>
                        </m:r>
                        <m: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25" y="1969968"/>
                <a:ext cx="5573962" cy="1013483"/>
              </a:xfrm>
              <a:prstGeom prst="rect">
                <a:avLst/>
              </a:prstGeom>
              <a:blipFill rotWithShape="0">
                <a:blip r:embed="rId3"/>
                <a:stretch>
                  <a:fillRect l="-273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0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75" y="0"/>
            <a:ext cx="870902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F1 Score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F1 score is the harmonic average of the precision and recall, where an F1 score reaches its best value at 1 (perfect precision and recall) and worst at 0.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83760"/>
              </p:ext>
            </p:extLst>
          </p:nvPr>
        </p:nvGraphicFramePr>
        <p:xfrm>
          <a:off x="800100" y="346964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0525" y="2090498"/>
                <a:ext cx="6320961" cy="100027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F1 =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0.833</m:t>
                        </m:r>
                        <m:r>
                          <m:rPr>
                            <m:nor/>
                          </m:rPr>
                          <a:rPr lang="en-US" sz="36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0.714</m:t>
                        </m:r>
                        <m:r>
                          <m:rPr>
                            <m:nor/>
                          </m:rPr>
                          <a:rPr lang="en-US" sz="36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)</m:t>
                        </m:r>
                        <m:r>
                          <a:rPr lang="en-US" sz="36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.833</m:t>
                        </m:r>
                        <m:r>
                          <m:rPr>
                            <m:nor/>
                          </m:rPr>
                          <a:rPr lang="en-US" sz="36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0.714</m:t>
                        </m:r>
                      </m:den>
                    </m:f>
                  </m:oMath>
                </a14:m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0.77</a:t>
                </a:r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25" y="2090498"/>
                <a:ext cx="6320961" cy="1000274"/>
              </a:xfrm>
              <a:prstGeom prst="rect">
                <a:avLst/>
              </a:prstGeom>
              <a:blipFill rotWithShape="0">
                <a:blip r:embed="rId3"/>
                <a:stretch>
                  <a:fillRect l="-2797" r="-1254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0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14449</TotalTime>
  <Words>562</Words>
  <Application>Microsoft Macintosh PowerPoint</Application>
  <PresentationFormat>On-screen Show (4:3)</PresentationFormat>
  <Paragraphs>132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2</vt:lpstr>
      <vt:lpstr>1_Unbranded</vt:lpstr>
      <vt:lpstr>Quotable</vt:lpstr>
      <vt:lpstr>Confusion Matrix</vt:lpstr>
      <vt:lpstr>Accuracy</vt:lpstr>
      <vt:lpstr>Accuracy</vt:lpstr>
      <vt:lpstr>Precision</vt:lpstr>
      <vt:lpstr>Precision</vt:lpstr>
      <vt:lpstr>Recall</vt:lpstr>
      <vt:lpstr>Recall</vt:lpstr>
      <vt:lpstr>F1 Score</vt:lpstr>
      <vt:lpstr>F1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Bhimasani, Meghana</cp:lastModifiedBy>
  <cp:revision>1703</cp:revision>
  <cp:lastPrinted>2016-01-30T16:23:56Z</cp:lastPrinted>
  <dcterms:created xsi:type="dcterms:W3CDTF">2015-01-20T17:19:00Z</dcterms:created>
  <dcterms:modified xsi:type="dcterms:W3CDTF">2020-06-04T22:52:18Z</dcterms:modified>
</cp:coreProperties>
</file>