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8"/>
  </p:notesMasterIdLst>
  <p:sldIdLst>
    <p:sldId id="257" r:id="rId2"/>
    <p:sldId id="276" r:id="rId3"/>
    <p:sldId id="277" r:id="rId4"/>
    <p:sldId id="278" r:id="rId5"/>
    <p:sldId id="279" r:id="rId6"/>
    <p:sldId id="259" r:id="rId7"/>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1pPr>
    <a:lvl2pPr marL="4572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2pPr>
    <a:lvl3pPr marL="9144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3pPr>
    <a:lvl4pPr marL="13716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4pPr>
    <a:lvl5pPr marL="18288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5pPr>
    <a:lvl6pPr marL="2286000" algn="l" defTabSz="914400" rtl="0" eaLnBrk="1" latinLnBrk="0" hangingPunct="1">
      <a:defRPr kern="1200">
        <a:solidFill>
          <a:schemeClr val="tx1"/>
        </a:solidFill>
        <a:latin typeface="Rubik" panose="00000500000000000000" pitchFamily="2" charset="-79"/>
        <a:ea typeface="+mn-ea"/>
        <a:cs typeface="+mn-cs"/>
      </a:defRPr>
    </a:lvl6pPr>
    <a:lvl7pPr marL="2743200" algn="l" defTabSz="914400" rtl="0" eaLnBrk="1" latinLnBrk="0" hangingPunct="1">
      <a:defRPr kern="1200">
        <a:solidFill>
          <a:schemeClr val="tx1"/>
        </a:solidFill>
        <a:latin typeface="Rubik" panose="00000500000000000000" pitchFamily="2" charset="-79"/>
        <a:ea typeface="+mn-ea"/>
        <a:cs typeface="+mn-cs"/>
      </a:defRPr>
    </a:lvl7pPr>
    <a:lvl8pPr marL="3200400" algn="l" defTabSz="914400" rtl="0" eaLnBrk="1" latinLnBrk="0" hangingPunct="1">
      <a:defRPr kern="1200">
        <a:solidFill>
          <a:schemeClr val="tx1"/>
        </a:solidFill>
        <a:latin typeface="Rubik" panose="00000500000000000000" pitchFamily="2" charset="-79"/>
        <a:ea typeface="+mn-ea"/>
        <a:cs typeface="+mn-cs"/>
      </a:defRPr>
    </a:lvl8pPr>
    <a:lvl9pPr marL="3657600" algn="l" defTabSz="914400" rtl="0" eaLnBrk="1" latinLnBrk="0" hangingPunct="1">
      <a:defRPr kern="1200">
        <a:solidFill>
          <a:schemeClr val="tx1"/>
        </a:solidFill>
        <a:latin typeface="Rubik" panose="00000500000000000000" pitchFamily="2" charset="-79"/>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B1B3B3"/>
    <a:srgbClr val="2C56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64" autoAdjust="0"/>
    <p:restoredTop sz="94660"/>
  </p:normalViewPr>
  <p:slideViewPr>
    <p:cSldViewPr>
      <p:cViewPr varScale="1">
        <p:scale>
          <a:sx n="70" d="100"/>
          <a:sy n="70" d="100"/>
        </p:scale>
        <p:origin x="42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207198-C646-4740-8A01-B3113DE25228}" type="datetimeFigureOut">
              <a:rPr lang="en-US" smtClean="0"/>
              <a:t>12/20/2021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D777BB-602A-4124-BBA3-1C4AA19106C8}" type="slidenum">
              <a:rPr lang="en-US" smtClean="0"/>
              <a:t>‹#›</a:t>
            </a:fld>
            <a:endParaRPr lang="en-US"/>
          </a:p>
        </p:txBody>
      </p:sp>
    </p:spTree>
    <p:extLst>
      <p:ext uri="{BB962C8B-B14F-4D97-AF65-F5344CB8AC3E}">
        <p14:creationId xmlns:p14="http://schemas.microsoft.com/office/powerpoint/2010/main" val="4227972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Images/ut_logo.svg" TargetMode="External"/><Relationship Id="rId1" Type="http://schemas.openxmlformats.org/officeDocument/2006/relationships/slideMaster" Target="../slideMasters/slideMaster1.xml"/><Relationship Id="rId4" Type="http://schemas.openxmlformats.org/officeDocument/2006/relationships/image" Target="../media/image17.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Images/ut_logo.svg" TargetMode="External"/><Relationship Id="rId1" Type="http://schemas.openxmlformats.org/officeDocument/2006/relationships/slideMaster" Target="../slideMasters/slideMaster1.xml"/><Relationship Id="rId4" Type="http://schemas.openxmlformats.org/officeDocument/2006/relationships/image" Target="../media/image17.sv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jp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5.jp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UT19_Start_01">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8AE11-918C-4339-935F-EAD4D46F19B4}"/>
              </a:ext>
            </a:extLst>
          </p:cNvPr>
          <p:cNvSpPr>
            <a:spLocks noGrp="1"/>
          </p:cNvSpPr>
          <p:nvPr>
            <p:ph type="ctrTitle"/>
          </p:nvPr>
        </p:nvSpPr>
        <p:spPr>
          <a:xfrm>
            <a:off x="6096000" y="763200"/>
            <a:ext cx="5486400" cy="2387600"/>
          </a:xfrm>
        </p:spPr>
        <p:txBody>
          <a:bodyPr anchor="b"/>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CC841A59-81A3-402A-97AC-2DE732209968}"/>
              </a:ext>
            </a:extLst>
          </p:cNvPr>
          <p:cNvSpPr>
            <a:spLocks noGrp="1"/>
          </p:cNvSpPr>
          <p:nvPr>
            <p:ph type="subTitle" idx="1"/>
          </p:nvPr>
        </p:nvSpPr>
        <p:spPr>
          <a:xfrm>
            <a:off x="6095999" y="3243600"/>
            <a:ext cx="54864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Date Placeholder 3">
            <a:extLst>
              <a:ext uri="{FF2B5EF4-FFF2-40B4-BE49-F238E27FC236}">
                <a16:creationId xmlns:a16="http://schemas.microsoft.com/office/drawing/2014/main" id="{B4BA0464-189F-412C-B110-2A926862F978}"/>
              </a:ext>
            </a:extLst>
          </p:cNvPr>
          <p:cNvSpPr>
            <a:spLocks noGrp="1"/>
          </p:cNvSpPr>
          <p:nvPr>
            <p:ph type="dt" sz="half" idx="10"/>
          </p:nvPr>
        </p:nvSpPr>
        <p:spPr>
          <a:xfrm>
            <a:off x="6108914" y="6279424"/>
            <a:ext cx="2743200" cy="365125"/>
          </a:xfrm>
        </p:spPr>
        <p:txBody>
          <a:bodyPr/>
          <a:lstStyle>
            <a:lvl1pPr>
              <a:defRPr sz="1600">
                <a:solidFill>
                  <a:schemeClr val="accent1"/>
                </a:solidFill>
              </a:defRPr>
            </a:lvl1pPr>
          </a:lstStyle>
          <a:p>
            <a:pPr>
              <a:defRPr/>
            </a:pPr>
            <a:endParaRPr lang="en-US" dirty="0"/>
          </a:p>
        </p:txBody>
      </p:sp>
      <p:sp>
        <p:nvSpPr>
          <p:cNvPr id="13" name="Text Placeholder 12">
            <a:extLst>
              <a:ext uri="{FF2B5EF4-FFF2-40B4-BE49-F238E27FC236}">
                <a16:creationId xmlns:a16="http://schemas.microsoft.com/office/drawing/2014/main" id="{43F3314B-9362-4A27-934E-2CF2F3EEE076}"/>
              </a:ext>
            </a:extLst>
          </p:cNvPr>
          <p:cNvSpPr>
            <a:spLocks noGrp="1"/>
          </p:cNvSpPr>
          <p:nvPr>
            <p:ph type="body" sz="quarter" idx="11" hasCustomPrompt="1"/>
          </p:nvPr>
        </p:nvSpPr>
        <p:spPr>
          <a:xfrm>
            <a:off x="7727950" y="5029199"/>
            <a:ext cx="3854450" cy="365125"/>
          </a:xfrm>
        </p:spPr>
        <p:txBody>
          <a:bodyPr/>
          <a:lstStyle>
            <a:lvl1pPr marL="0" indent="0">
              <a:buFontTx/>
              <a:buNone/>
              <a:defRPr sz="2400" b="0">
                <a:latin typeface="+mj-lt"/>
              </a:defRPr>
            </a:lvl1pPr>
            <a:lvl2pPr marL="457200" indent="0">
              <a:buFontTx/>
              <a:buNone/>
              <a:defRPr>
                <a:latin typeface="+mn-lt"/>
              </a:defRPr>
            </a:lvl2pPr>
            <a:lvl3pPr marL="914400" indent="0">
              <a:buFontTx/>
              <a:buNone/>
              <a:defRPr>
                <a:latin typeface="+mn-lt"/>
              </a:defRPr>
            </a:lvl3pPr>
            <a:lvl4pPr marL="1371600" indent="0">
              <a:buFontTx/>
              <a:buNone/>
              <a:defRPr>
                <a:latin typeface="+mn-lt"/>
              </a:defRPr>
            </a:lvl4pPr>
            <a:lvl5pPr marL="1828800" indent="0">
              <a:buFontTx/>
              <a:buNone/>
              <a:defRPr>
                <a:latin typeface="+mn-lt"/>
              </a:defRPr>
            </a:lvl5pPr>
          </a:lstStyle>
          <a:p>
            <a:pPr lvl="0"/>
            <a:r>
              <a:rPr lang="et-EE" dirty="0" err="1"/>
              <a:t>Your</a:t>
            </a:r>
            <a:r>
              <a:rPr lang="et-EE" dirty="0"/>
              <a:t> </a:t>
            </a:r>
            <a:r>
              <a:rPr lang="et-EE" dirty="0" err="1"/>
              <a:t>Name</a:t>
            </a:r>
            <a:r>
              <a:rPr lang="et-EE" dirty="0"/>
              <a:t> </a:t>
            </a:r>
            <a:r>
              <a:rPr lang="et-EE" dirty="0" err="1"/>
              <a:t>here</a:t>
            </a:r>
            <a:endParaRPr lang="en-US" dirty="0"/>
          </a:p>
        </p:txBody>
      </p:sp>
      <p:sp>
        <p:nvSpPr>
          <p:cNvPr id="14" name="Text Placeholder 12">
            <a:extLst>
              <a:ext uri="{FF2B5EF4-FFF2-40B4-BE49-F238E27FC236}">
                <a16:creationId xmlns:a16="http://schemas.microsoft.com/office/drawing/2014/main" id="{CE299A46-8A25-4182-B9E3-BBD0007CABD3}"/>
              </a:ext>
            </a:extLst>
          </p:cNvPr>
          <p:cNvSpPr>
            <a:spLocks noGrp="1"/>
          </p:cNvSpPr>
          <p:nvPr>
            <p:ph type="body" sz="quarter" idx="12" hasCustomPrompt="1"/>
          </p:nvPr>
        </p:nvSpPr>
        <p:spPr>
          <a:xfrm>
            <a:off x="7727950" y="5507669"/>
            <a:ext cx="3854449" cy="664531"/>
          </a:xfrm>
        </p:spPr>
        <p:txBody>
          <a:bodyPr/>
          <a:lstStyle>
            <a:lvl1pPr marL="0" indent="0">
              <a:buFontTx/>
              <a:buNone/>
              <a:defRPr sz="1800" b="0" cap="all" baseline="0">
                <a:solidFill>
                  <a:srgbClr val="B1B3B3"/>
                </a:solidFill>
                <a:latin typeface="+mn-lt"/>
              </a:defRPr>
            </a:lvl1pPr>
            <a:lvl2pPr marL="457200" indent="0">
              <a:buFontTx/>
              <a:buNone/>
              <a:defRPr>
                <a:latin typeface="+mn-lt"/>
              </a:defRPr>
            </a:lvl2pPr>
            <a:lvl3pPr marL="914400" indent="0">
              <a:buFontTx/>
              <a:buNone/>
              <a:defRPr>
                <a:latin typeface="+mn-lt"/>
              </a:defRPr>
            </a:lvl3pPr>
            <a:lvl4pPr marL="1371600" indent="0">
              <a:buFontTx/>
              <a:buNone/>
              <a:defRPr>
                <a:latin typeface="+mn-lt"/>
              </a:defRPr>
            </a:lvl4pPr>
            <a:lvl5pPr marL="1828800" indent="0">
              <a:buFontTx/>
              <a:buNone/>
              <a:defRPr>
                <a:latin typeface="+mn-lt"/>
              </a:defRPr>
            </a:lvl5pPr>
          </a:lstStyle>
          <a:p>
            <a:pPr lvl="0"/>
            <a:r>
              <a:rPr lang="et-EE" dirty="0"/>
              <a:t>YOUR </a:t>
            </a:r>
            <a:r>
              <a:rPr lang="et-EE" dirty="0" err="1"/>
              <a:t>profession</a:t>
            </a:r>
            <a:endParaRPr lang="en-US" dirty="0"/>
          </a:p>
        </p:txBody>
      </p:sp>
      <p:sp>
        <p:nvSpPr>
          <p:cNvPr id="16" name="Picture Placeholder 15">
            <a:extLst>
              <a:ext uri="{FF2B5EF4-FFF2-40B4-BE49-F238E27FC236}">
                <a16:creationId xmlns:a16="http://schemas.microsoft.com/office/drawing/2014/main" id="{37BE9BE2-87D2-4607-9EF1-30AC02D90727}"/>
              </a:ext>
            </a:extLst>
          </p:cNvPr>
          <p:cNvSpPr>
            <a:spLocks noGrp="1"/>
          </p:cNvSpPr>
          <p:nvPr>
            <p:ph type="pic" sz="quarter" idx="13"/>
          </p:nvPr>
        </p:nvSpPr>
        <p:spPr>
          <a:xfrm>
            <a:off x="6096000" y="4806225"/>
            <a:ext cx="1371600" cy="1365975"/>
          </a:xfrm>
        </p:spPr>
        <p:txBody>
          <a:bodyPr/>
          <a:lstStyle>
            <a:lvl1pPr marL="0" indent="0">
              <a:buNone/>
              <a:defRPr sz="1600"/>
            </a:lvl1pPr>
          </a:lstStyle>
          <a:p>
            <a:endParaRPr lang="en-US" dirty="0"/>
          </a:p>
        </p:txBody>
      </p:sp>
      <p:sp>
        <p:nvSpPr>
          <p:cNvPr id="9" name="Slide Number Placeholder 5">
            <a:extLst>
              <a:ext uri="{FF2B5EF4-FFF2-40B4-BE49-F238E27FC236}">
                <a16:creationId xmlns:a16="http://schemas.microsoft.com/office/drawing/2014/main" id="{FB00FEA0-26F5-43E0-AE4F-2C013B1F67E8}"/>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pic>
        <p:nvPicPr>
          <p:cNvPr id="10" name="Graphic 9">
            <a:extLst>
              <a:ext uri="{FF2B5EF4-FFF2-40B4-BE49-F238E27FC236}">
                <a16:creationId xmlns:a16="http://schemas.microsoft.com/office/drawing/2014/main" id="{5145CDC8-4A79-4472-924B-DCC859171FBD}"/>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432000" y="360001"/>
            <a:ext cx="3240000" cy="439760"/>
          </a:xfrm>
          <a:prstGeom prst="rect">
            <a:avLst/>
          </a:prstGeom>
        </p:spPr>
      </p:pic>
    </p:spTree>
    <p:extLst>
      <p:ext uri="{BB962C8B-B14F-4D97-AF65-F5344CB8AC3E}">
        <p14:creationId xmlns:p14="http://schemas.microsoft.com/office/powerpoint/2010/main" val="3445103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UT19_List and Imag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5F9D15BD-9655-41C0-BC62-AA861D9BDDF8}"/>
              </a:ext>
            </a:extLst>
          </p:cNvPr>
          <p:cNvSpPr>
            <a:spLocks noGrp="1"/>
          </p:cNvSpPr>
          <p:nvPr>
            <p:ph type="pic" sz="quarter" idx="11"/>
          </p:nvPr>
        </p:nvSpPr>
        <p:spPr>
          <a:xfrm>
            <a:off x="4038600" y="0"/>
            <a:ext cx="8153400" cy="6858000"/>
          </a:xfrm>
        </p:spPr>
        <p:txBody>
          <a:bodyPr/>
          <a:lstStyle>
            <a:lvl1pPr marL="0" indent="0">
              <a:buNone/>
              <a:defRPr/>
            </a:lvl1pPr>
          </a:lstStyle>
          <a:p>
            <a:endParaRPr lang="en-US" dirty="0"/>
          </a:p>
        </p:txBody>
      </p:sp>
      <p:sp>
        <p:nvSpPr>
          <p:cNvPr id="10" name="Text Placeholder 9">
            <a:extLst>
              <a:ext uri="{FF2B5EF4-FFF2-40B4-BE49-F238E27FC236}">
                <a16:creationId xmlns:a16="http://schemas.microsoft.com/office/drawing/2014/main" id="{2B98602C-5CF7-45C3-AE90-59D07E66BF8F}"/>
              </a:ext>
            </a:extLst>
          </p:cNvPr>
          <p:cNvSpPr>
            <a:spLocks noGrp="1"/>
          </p:cNvSpPr>
          <p:nvPr>
            <p:ph type="body" sz="quarter" idx="10"/>
          </p:nvPr>
        </p:nvSpPr>
        <p:spPr>
          <a:xfrm>
            <a:off x="304154" y="685800"/>
            <a:ext cx="3277246" cy="5486400"/>
          </a:xfrm>
        </p:spPr>
        <p:txBody>
          <a:bodyPr/>
          <a:lstStyle>
            <a:lvl1pPr marL="457200" indent="-457200">
              <a:buFont typeface="Arial" panose="020B0604020202020204" pitchFamily="34" charset="0"/>
              <a:buChar char="•"/>
              <a:defRPr>
                <a:solidFill>
                  <a:schemeClr val="tx1"/>
                </a:solidFill>
              </a:defRPr>
            </a:lvl1pPr>
            <a:lvl2pPr marL="800100" indent="-342900">
              <a:buFont typeface="Arial" panose="020B0604020202020204" pitchFamily="34" charset="0"/>
              <a:buChar char="•"/>
              <a:defRPr>
                <a:solidFill>
                  <a:schemeClr val="tx1"/>
                </a:solidFill>
              </a:defRPr>
            </a:lvl2pPr>
            <a:lvl3pPr marL="1257300" indent="-342900">
              <a:buFont typeface="Arial" panose="020B0604020202020204" pitchFamily="34" charset="0"/>
              <a:buChar char="•"/>
              <a:defRPr>
                <a:solidFill>
                  <a:schemeClr val="tx1"/>
                </a:solidFill>
              </a:defRPr>
            </a:lvl3pPr>
            <a:lvl4pPr marL="1657350" indent="-285750">
              <a:buFont typeface="Arial" panose="020B0604020202020204" pitchFamily="34" charset="0"/>
              <a:buChar char="•"/>
              <a:defRPr>
                <a:solidFill>
                  <a:schemeClr val="tx1"/>
                </a:solidFill>
              </a:defRPr>
            </a:lvl4pPr>
            <a:lvl5pPr marL="2114550" indent="-285750">
              <a:buFont typeface="Arial" panose="020B0604020202020204" pitchFamily="34" charset="0"/>
              <a:buChar cha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a:extLst>
              <a:ext uri="{FF2B5EF4-FFF2-40B4-BE49-F238E27FC236}">
                <a16:creationId xmlns:a16="http://schemas.microsoft.com/office/drawing/2014/main" id="{5FE5A424-D7E1-468C-8698-15E31BEDD42D}"/>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308882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UT19_Europ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2B98602C-5CF7-45C3-AE90-59D07E66BF8F}"/>
              </a:ext>
            </a:extLst>
          </p:cNvPr>
          <p:cNvSpPr>
            <a:spLocks noGrp="1"/>
          </p:cNvSpPr>
          <p:nvPr>
            <p:ph type="body" sz="quarter" idx="10"/>
          </p:nvPr>
        </p:nvSpPr>
        <p:spPr>
          <a:xfrm>
            <a:off x="304154" y="685800"/>
            <a:ext cx="5791846" cy="5486400"/>
          </a:xfrm>
        </p:spPr>
        <p:txBody>
          <a:bodyPr/>
          <a:lstStyle>
            <a:lvl1pPr marL="457200" indent="-457200">
              <a:buFont typeface="Arial" panose="020B0604020202020204" pitchFamily="34" charset="0"/>
              <a:buChar char="•"/>
              <a:defRPr>
                <a:solidFill>
                  <a:schemeClr val="tx1"/>
                </a:solidFill>
              </a:defRPr>
            </a:lvl1pPr>
            <a:lvl2pPr marL="800100" indent="-342900">
              <a:buFont typeface="Arial" panose="020B0604020202020204" pitchFamily="34" charset="0"/>
              <a:buChar char="•"/>
              <a:defRPr>
                <a:solidFill>
                  <a:schemeClr val="tx1"/>
                </a:solidFill>
              </a:defRPr>
            </a:lvl2pPr>
            <a:lvl3pPr marL="1257300" indent="-342900">
              <a:buFont typeface="Arial" panose="020B0604020202020204" pitchFamily="34" charset="0"/>
              <a:buChar char="•"/>
              <a:defRPr>
                <a:solidFill>
                  <a:schemeClr val="tx1"/>
                </a:solidFill>
              </a:defRPr>
            </a:lvl3pPr>
            <a:lvl4pPr marL="1657350" indent="-285750">
              <a:buFont typeface="Arial" panose="020B0604020202020204" pitchFamily="34" charset="0"/>
              <a:buChar char="•"/>
              <a:defRPr>
                <a:solidFill>
                  <a:schemeClr val="tx1"/>
                </a:solidFill>
              </a:defRPr>
            </a:lvl4pPr>
            <a:lvl5pPr marL="2114550" indent="-285750">
              <a:buFont typeface="Arial" panose="020B0604020202020204" pitchFamily="34" charset="0"/>
              <a:buChar cha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71F7E232-B65B-4C66-B30C-FF8BF4461D26}"/>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3813753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UT19_Estoni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2B98602C-5CF7-45C3-AE90-59D07E66BF8F}"/>
              </a:ext>
            </a:extLst>
          </p:cNvPr>
          <p:cNvSpPr>
            <a:spLocks noGrp="1"/>
          </p:cNvSpPr>
          <p:nvPr>
            <p:ph type="body" sz="quarter" idx="10"/>
          </p:nvPr>
        </p:nvSpPr>
        <p:spPr>
          <a:xfrm>
            <a:off x="304154" y="685800"/>
            <a:ext cx="3276000" cy="5486400"/>
          </a:xfrm>
        </p:spPr>
        <p:txBody>
          <a:bodyPr/>
          <a:lstStyle>
            <a:lvl1pPr marL="457200" indent="-457200">
              <a:buFont typeface="Arial" panose="020B0604020202020204" pitchFamily="34" charset="0"/>
              <a:buChar char="•"/>
              <a:defRPr>
                <a:solidFill>
                  <a:schemeClr val="tx1"/>
                </a:solidFill>
              </a:defRPr>
            </a:lvl1pPr>
            <a:lvl2pPr marL="800100" indent="-342900">
              <a:buFont typeface="Arial" panose="020B0604020202020204" pitchFamily="34" charset="0"/>
              <a:buChar char="•"/>
              <a:defRPr>
                <a:solidFill>
                  <a:schemeClr val="tx1"/>
                </a:solidFill>
              </a:defRPr>
            </a:lvl2pPr>
            <a:lvl3pPr marL="1257300" indent="-342900">
              <a:buFont typeface="Arial" panose="020B0604020202020204" pitchFamily="34" charset="0"/>
              <a:buChar char="•"/>
              <a:defRPr>
                <a:solidFill>
                  <a:schemeClr val="tx1"/>
                </a:solidFill>
              </a:defRPr>
            </a:lvl3pPr>
            <a:lvl4pPr marL="1657350" indent="-285750">
              <a:buFont typeface="Arial" panose="020B0604020202020204" pitchFamily="34" charset="0"/>
              <a:buChar char="•"/>
              <a:defRPr>
                <a:solidFill>
                  <a:schemeClr val="tx1"/>
                </a:solidFill>
              </a:defRPr>
            </a:lvl4pPr>
            <a:lvl5pPr marL="2114550" indent="-285750">
              <a:buFont typeface="Arial" panose="020B0604020202020204" pitchFamily="34" charset="0"/>
              <a:buChar cha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01652932-D49F-4984-8868-A024D281D091}"/>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3876601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UT19_Estonia_v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2B98602C-5CF7-45C3-AE90-59D07E66BF8F}"/>
              </a:ext>
            </a:extLst>
          </p:cNvPr>
          <p:cNvSpPr>
            <a:spLocks noGrp="1"/>
          </p:cNvSpPr>
          <p:nvPr>
            <p:ph type="body" sz="quarter" idx="10"/>
          </p:nvPr>
        </p:nvSpPr>
        <p:spPr>
          <a:xfrm>
            <a:off x="304154" y="685800"/>
            <a:ext cx="5106046" cy="5486400"/>
          </a:xfrm>
        </p:spPr>
        <p:txBody>
          <a:bodyPr/>
          <a:lstStyle>
            <a:lvl1pPr marL="457200" indent="-457200">
              <a:buFont typeface="Arial" panose="020B0604020202020204" pitchFamily="34" charset="0"/>
              <a:buChar char="•"/>
              <a:defRPr>
                <a:solidFill>
                  <a:schemeClr val="tx1"/>
                </a:solidFill>
              </a:defRPr>
            </a:lvl1pPr>
            <a:lvl2pPr marL="800100" indent="-342900">
              <a:buFont typeface="Arial" panose="020B0604020202020204" pitchFamily="34" charset="0"/>
              <a:buChar char="•"/>
              <a:defRPr>
                <a:solidFill>
                  <a:schemeClr val="tx1"/>
                </a:solidFill>
              </a:defRPr>
            </a:lvl2pPr>
            <a:lvl3pPr marL="1257300" indent="-342900">
              <a:buFont typeface="Arial" panose="020B0604020202020204" pitchFamily="34" charset="0"/>
              <a:buChar char="•"/>
              <a:defRPr>
                <a:solidFill>
                  <a:schemeClr val="tx1"/>
                </a:solidFill>
              </a:defRPr>
            </a:lvl3pPr>
            <a:lvl4pPr marL="1657350" indent="-285750">
              <a:buFont typeface="Arial" panose="020B0604020202020204" pitchFamily="34" charset="0"/>
              <a:buChar char="•"/>
              <a:defRPr>
                <a:solidFill>
                  <a:schemeClr val="tx1"/>
                </a:solidFill>
              </a:defRPr>
            </a:lvl4pPr>
            <a:lvl5pPr marL="2114550" indent="-285750">
              <a:buFont typeface="Arial" panose="020B0604020202020204" pitchFamily="34" charset="0"/>
              <a:buChar cha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01652932-D49F-4984-8868-A024D281D091}"/>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41963145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UT19_Logo, Title and Content">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F3274C6-6DEF-4034-9153-8BD150C3506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520917C-B12D-46C7-B6BB-0C34E7D65CC1}"/>
              </a:ext>
            </a:extLst>
          </p:cNvPr>
          <p:cNvSpPr>
            <a:spLocks noGrp="1"/>
          </p:cNvSpPr>
          <p:nvPr>
            <p:ph type="title"/>
          </p:nvPr>
        </p:nvSpPr>
        <p:spPr>
          <a:xfrm>
            <a:off x="4038600" y="365125"/>
            <a:ext cx="7543800" cy="1325563"/>
          </a:xfr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2B98602C-5CF7-45C3-AE90-59D07E66BF8F}"/>
              </a:ext>
            </a:extLst>
          </p:cNvPr>
          <p:cNvSpPr>
            <a:spLocks noGrp="1"/>
          </p:cNvSpPr>
          <p:nvPr>
            <p:ph type="body" sz="quarter" idx="10"/>
          </p:nvPr>
        </p:nvSpPr>
        <p:spPr>
          <a:xfrm>
            <a:off x="4038600" y="1828800"/>
            <a:ext cx="7543800" cy="4343400"/>
          </a:xfrm>
        </p:spPr>
        <p:txBody>
          <a:bodyPr/>
          <a:lstStyle>
            <a:lvl1pPr marL="0" inden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icture Placeholder 3">
            <a:extLst>
              <a:ext uri="{FF2B5EF4-FFF2-40B4-BE49-F238E27FC236}">
                <a16:creationId xmlns:a16="http://schemas.microsoft.com/office/drawing/2014/main" id="{E6A6F4B8-096A-4247-9A01-EA890DCAADF5}"/>
              </a:ext>
            </a:extLst>
          </p:cNvPr>
          <p:cNvSpPr>
            <a:spLocks noGrp="1"/>
          </p:cNvSpPr>
          <p:nvPr>
            <p:ph type="pic" sz="quarter" idx="11"/>
          </p:nvPr>
        </p:nvSpPr>
        <p:spPr bwMode="auto">
          <a:xfrm>
            <a:off x="-3111" y="2169735"/>
            <a:ext cx="3203511" cy="4687597"/>
          </a:xfrm>
          <a:custGeom>
            <a:avLst/>
            <a:gdLst>
              <a:gd name="connsiteX0" fmla="*/ 0 w 5943600"/>
              <a:gd name="connsiteY0" fmla="*/ 5486400 h 5486400"/>
              <a:gd name="connsiteX1" fmla="*/ 1371600 w 5943600"/>
              <a:gd name="connsiteY1" fmla="*/ 0 h 5486400"/>
              <a:gd name="connsiteX2" fmla="*/ 5943600 w 5943600"/>
              <a:gd name="connsiteY2" fmla="*/ 0 h 5486400"/>
              <a:gd name="connsiteX3" fmla="*/ 4572000 w 5943600"/>
              <a:gd name="connsiteY3" fmla="*/ 5486400 h 5486400"/>
              <a:gd name="connsiteX4" fmla="*/ 0 w 5943600"/>
              <a:gd name="connsiteY4" fmla="*/ 5486400 h 5486400"/>
              <a:gd name="connsiteX0" fmla="*/ 1383632 w 7327232"/>
              <a:gd name="connsiteY0" fmla="*/ 5486400 h 5486400"/>
              <a:gd name="connsiteX1" fmla="*/ 0 w 7327232"/>
              <a:gd name="connsiteY1" fmla="*/ 733926 h 5486400"/>
              <a:gd name="connsiteX2" fmla="*/ 7327232 w 7327232"/>
              <a:gd name="connsiteY2" fmla="*/ 0 h 5486400"/>
              <a:gd name="connsiteX3" fmla="*/ 5955632 w 7327232"/>
              <a:gd name="connsiteY3" fmla="*/ 5486400 h 5486400"/>
              <a:gd name="connsiteX4" fmla="*/ 1383632 w 7327232"/>
              <a:gd name="connsiteY4" fmla="*/ 5486400 h 5486400"/>
              <a:gd name="connsiteX0" fmla="*/ 12032 w 7327232"/>
              <a:gd name="connsiteY0" fmla="*/ 5498432 h 5498432"/>
              <a:gd name="connsiteX1" fmla="*/ 0 w 7327232"/>
              <a:gd name="connsiteY1" fmla="*/ 733926 h 5498432"/>
              <a:gd name="connsiteX2" fmla="*/ 7327232 w 7327232"/>
              <a:gd name="connsiteY2" fmla="*/ 0 h 5498432"/>
              <a:gd name="connsiteX3" fmla="*/ 5955632 w 7327232"/>
              <a:gd name="connsiteY3" fmla="*/ 5486400 h 5498432"/>
              <a:gd name="connsiteX4" fmla="*/ 12032 w 7327232"/>
              <a:gd name="connsiteY4" fmla="*/ 5498432 h 5498432"/>
              <a:gd name="connsiteX0" fmla="*/ 12032 w 5955632"/>
              <a:gd name="connsiteY0" fmla="*/ 4764506 h 4764506"/>
              <a:gd name="connsiteX1" fmla="*/ 0 w 5955632"/>
              <a:gd name="connsiteY1" fmla="*/ 0 h 4764506"/>
              <a:gd name="connsiteX2" fmla="*/ 3212432 w 5955632"/>
              <a:gd name="connsiteY2" fmla="*/ 1888958 h 4764506"/>
              <a:gd name="connsiteX3" fmla="*/ 5955632 w 5955632"/>
              <a:gd name="connsiteY3" fmla="*/ 4752474 h 4764506"/>
              <a:gd name="connsiteX4" fmla="*/ 12032 w 5955632"/>
              <a:gd name="connsiteY4" fmla="*/ 4764506 h 4764506"/>
              <a:gd name="connsiteX0" fmla="*/ 1158 w 5944758"/>
              <a:gd name="connsiteY0" fmla="*/ 4704348 h 4704348"/>
              <a:gd name="connsiteX1" fmla="*/ 1158 w 5944758"/>
              <a:gd name="connsiteY1" fmla="*/ 0 h 4704348"/>
              <a:gd name="connsiteX2" fmla="*/ 3201558 w 5944758"/>
              <a:gd name="connsiteY2" fmla="*/ 1828800 h 4704348"/>
              <a:gd name="connsiteX3" fmla="*/ 5944758 w 5944758"/>
              <a:gd name="connsiteY3" fmla="*/ 4692316 h 4704348"/>
              <a:gd name="connsiteX4" fmla="*/ 1158 w 5944758"/>
              <a:gd name="connsiteY4" fmla="*/ 4704348 h 4704348"/>
              <a:gd name="connsiteX0" fmla="*/ 1158 w 3201558"/>
              <a:gd name="connsiteY0" fmla="*/ 4704348 h 4728410"/>
              <a:gd name="connsiteX1" fmla="*/ 1158 w 3201558"/>
              <a:gd name="connsiteY1" fmla="*/ 0 h 4728410"/>
              <a:gd name="connsiteX2" fmla="*/ 3201558 w 3201558"/>
              <a:gd name="connsiteY2" fmla="*/ 1828800 h 4728410"/>
              <a:gd name="connsiteX3" fmla="*/ 1529169 w 3201558"/>
              <a:gd name="connsiteY3" fmla="*/ 4728410 h 4728410"/>
              <a:gd name="connsiteX4" fmla="*/ 1158 w 3201558"/>
              <a:gd name="connsiteY4" fmla="*/ 4704348 h 4728410"/>
              <a:gd name="connsiteX0" fmla="*/ 1158 w 3201558"/>
              <a:gd name="connsiteY0" fmla="*/ 4704348 h 4728410"/>
              <a:gd name="connsiteX1" fmla="*/ 1158 w 3201558"/>
              <a:gd name="connsiteY1" fmla="*/ 0 h 4728410"/>
              <a:gd name="connsiteX2" fmla="*/ 3201558 w 3201558"/>
              <a:gd name="connsiteY2" fmla="*/ 1852863 h 4728410"/>
              <a:gd name="connsiteX3" fmla="*/ 1529169 w 3201558"/>
              <a:gd name="connsiteY3" fmla="*/ 4728410 h 4728410"/>
              <a:gd name="connsiteX4" fmla="*/ 1158 w 3201558"/>
              <a:gd name="connsiteY4" fmla="*/ 4704348 h 4728410"/>
              <a:gd name="connsiteX0" fmla="*/ 12032 w 3212432"/>
              <a:gd name="connsiteY0" fmla="*/ 4740442 h 4764504"/>
              <a:gd name="connsiteX1" fmla="*/ 0 w 3212432"/>
              <a:gd name="connsiteY1" fmla="*/ 0 h 4764504"/>
              <a:gd name="connsiteX2" fmla="*/ 3212432 w 3212432"/>
              <a:gd name="connsiteY2" fmla="*/ 1888957 h 4764504"/>
              <a:gd name="connsiteX3" fmla="*/ 1540043 w 3212432"/>
              <a:gd name="connsiteY3" fmla="*/ 4764504 h 4764504"/>
              <a:gd name="connsiteX4" fmla="*/ 12032 w 3212432"/>
              <a:gd name="connsiteY4" fmla="*/ 4740442 h 4764504"/>
              <a:gd name="connsiteX0" fmla="*/ 3111 w 3203511"/>
              <a:gd name="connsiteY0" fmla="*/ 4700297 h 4724359"/>
              <a:gd name="connsiteX1" fmla="*/ 0 w 3203511"/>
              <a:gd name="connsiteY1" fmla="*/ 0 h 4724359"/>
              <a:gd name="connsiteX2" fmla="*/ 3203511 w 3203511"/>
              <a:gd name="connsiteY2" fmla="*/ 1848812 h 4724359"/>
              <a:gd name="connsiteX3" fmla="*/ 1531122 w 3203511"/>
              <a:gd name="connsiteY3" fmla="*/ 4724359 h 4724359"/>
              <a:gd name="connsiteX4" fmla="*/ 3111 w 3203511"/>
              <a:gd name="connsiteY4" fmla="*/ 4700297 h 4724359"/>
              <a:gd name="connsiteX0" fmla="*/ 9461 w 3203511"/>
              <a:gd name="connsiteY0" fmla="*/ 4700297 h 4724359"/>
              <a:gd name="connsiteX1" fmla="*/ 0 w 3203511"/>
              <a:gd name="connsiteY1" fmla="*/ 0 h 4724359"/>
              <a:gd name="connsiteX2" fmla="*/ 3203511 w 3203511"/>
              <a:gd name="connsiteY2" fmla="*/ 1848812 h 4724359"/>
              <a:gd name="connsiteX3" fmla="*/ 1531122 w 3203511"/>
              <a:gd name="connsiteY3" fmla="*/ 4724359 h 4724359"/>
              <a:gd name="connsiteX4" fmla="*/ 9461 w 3203511"/>
              <a:gd name="connsiteY4" fmla="*/ 4700297 h 4724359"/>
              <a:gd name="connsiteX0" fmla="*/ 9461 w 3203511"/>
              <a:gd name="connsiteY0" fmla="*/ 4700297 h 4700297"/>
              <a:gd name="connsiteX1" fmla="*/ 0 w 3203511"/>
              <a:gd name="connsiteY1" fmla="*/ 0 h 4700297"/>
              <a:gd name="connsiteX2" fmla="*/ 3203511 w 3203511"/>
              <a:gd name="connsiteY2" fmla="*/ 1848812 h 4700297"/>
              <a:gd name="connsiteX3" fmla="*/ 1553982 w 3203511"/>
              <a:gd name="connsiteY3" fmla="*/ 4686259 h 4700297"/>
              <a:gd name="connsiteX4" fmla="*/ 9461 w 3203511"/>
              <a:gd name="connsiteY4" fmla="*/ 4700297 h 4700297"/>
              <a:gd name="connsiteX0" fmla="*/ 4381 w 3203511"/>
              <a:gd name="connsiteY0" fmla="*/ 4687597 h 4687597"/>
              <a:gd name="connsiteX1" fmla="*/ 0 w 3203511"/>
              <a:gd name="connsiteY1" fmla="*/ 0 h 4687597"/>
              <a:gd name="connsiteX2" fmla="*/ 3203511 w 3203511"/>
              <a:gd name="connsiteY2" fmla="*/ 1848812 h 4687597"/>
              <a:gd name="connsiteX3" fmla="*/ 1553982 w 3203511"/>
              <a:gd name="connsiteY3" fmla="*/ 4686259 h 4687597"/>
              <a:gd name="connsiteX4" fmla="*/ 4381 w 3203511"/>
              <a:gd name="connsiteY4" fmla="*/ 4687597 h 4687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3511" h="4687597">
                <a:moveTo>
                  <a:pt x="4381" y="4687597"/>
                </a:moveTo>
                <a:cubicBezTo>
                  <a:pt x="370" y="3099428"/>
                  <a:pt x="4011" y="1588169"/>
                  <a:pt x="0" y="0"/>
                </a:cubicBezTo>
                <a:lnTo>
                  <a:pt x="3203511" y="1848812"/>
                </a:lnTo>
                <a:lnTo>
                  <a:pt x="1553982" y="4686259"/>
                </a:lnTo>
                <a:lnTo>
                  <a:pt x="4381" y="4687597"/>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7" name="Slide Number Placeholder 5">
            <a:extLst>
              <a:ext uri="{FF2B5EF4-FFF2-40B4-BE49-F238E27FC236}">
                <a16:creationId xmlns:a16="http://schemas.microsoft.com/office/drawing/2014/main" id="{2A6ADEAE-AF39-4D6C-A4BC-5EE14E027CC7}"/>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pic>
        <p:nvPicPr>
          <p:cNvPr id="8" name="Graphic 7">
            <a:extLst>
              <a:ext uri="{FF2B5EF4-FFF2-40B4-BE49-F238E27FC236}">
                <a16:creationId xmlns:a16="http://schemas.microsoft.com/office/drawing/2014/main" id="{E92E3809-E520-4AAD-BCF6-17A9D915476C}"/>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432000" y="360000"/>
            <a:ext cx="3240000" cy="439760"/>
          </a:xfrm>
          <a:prstGeom prst="rect">
            <a:avLst/>
          </a:prstGeom>
        </p:spPr>
      </p:pic>
    </p:spTree>
    <p:extLst>
      <p:ext uri="{BB962C8B-B14F-4D97-AF65-F5344CB8AC3E}">
        <p14:creationId xmlns:p14="http://schemas.microsoft.com/office/powerpoint/2010/main" val="103990260"/>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UT19_Text on Image">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CC793CB-F237-45BF-8F67-B555E6BD8042}"/>
              </a:ext>
            </a:extLst>
          </p:cNvPr>
          <p:cNvSpPr>
            <a:spLocks noGrp="1"/>
          </p:cNvSpPr>
          <p:nvPr>
            <p:ph type="body" idx="1"/>
          </p:nvPr>
        </p:nvSpPr>
        <p:spPr>
          <a:xfrm>
            <a:off x="609600" y="4800600"/>
            <a:ext cx="6858000" cy="1600200"/>
          </a:xfrm>
        </p:spPr>
        <p:txBody>
          <a:bodyPr/>
          <a:lstStyle>
            <a:lvl1pPr marL="0" indent="0">
              <a:buNone/>
              <a:defRPr sz="24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2" name="Picture Placeholder 3">
            <a:extLst>
              <a:ext uri="{FF2B5EF4-FFF2-40B4-BE49-F238E27FC236}">
                <a16:creationId xmlns:a16="http://schemas.microsoft.com/office/drawing/2014/main" id="{97076630-4D03-480B-AB4E-CAE8943BA3E2}"/>
              </a:ext>
            </a:extLst>
          </p:cNvPr>
          <p:cNvSpPr>
            <a:spLocks noGrp="1"/>
          </p:cNvSpPr>
          <p:nvPr>
            <p:ph type="pic" sz="quarter" idx="11"/>
          </p:nvPr>
        </p:nvSpPr>
        <p:spPr bwMode="auto">
          <a:xfrm>
            <a:off x="0" y="-6116"/>
            <a:ext cx="12204467" cy="6868301"/>
          </a:xfrm>
          <a:custGeom>
            <a:avLst/>
            <a:gdLst>
              <a:gd name="connsiteX0" fmla="*/ 0 w 5943600"/>
              <a:gd name="connsiteY0" fmla="*/ 5486400 h 5486400"/>
              <a:gd name="connsiteX1" fmla="*/ 1371600 w 5943600"/>
              <a:gd name="connsiteY1" fmla="*/ 0 h 5486400"/>
              <a:gd name="connsiteX2" fmla="*/ 5943600 w 5943600"/>
              <a:gd name="connsiteY2" fmla="*/ 0 h 5486400"/>
              <a:gd name="connsiteX3" fmla="*/ 4572000 w 5943600"/>
              <a:gd name="connsiteY3" fmla="*/ 5486400 h 5486400"/>
              <a:gd name="connsiteX4" fmla="*/ 0 w 5943600"/>
              <a:gd name="connsiteY4" fmla="*/ 5486400 h 5486400"/>
              <a:gd name="connsiteX0" fmla="*/ 1383632 w 7327232"/>
              <a:gd name="connsiteY0" fmla="*/ 5486400 h 5486400"/>
              <a:gd name="connsiteX1" fmla="*/ 0 w 7327232"/>
              <a:gd name="connsiteY1" fmla="*/ 733926 h 5486400"/>
              <a:gd name="connsiteX2" fmla="*/ 7327232 w 7327232"/>
              <a:gd name="connsiteY2" fmla="*/ 0 h 5486400"/>
              <a:gd name="connsiteX3" fmla="*/ 5955632 w 7327232"/>
              <a:gd name="connsiteY3" fmla="*/ 5486400 h 5486400"/>
              <a:gd name="connsiteX4" fmla="*/ 1383632 w 7327232"/>
              <a:gd name="connsiteY4" fmla="*/ 5486400 h 5486400"/>
              <a:gd name="connsiteX0" fmla="*/ 12032 w 7327232"/>
              <a:gd name="connsiteY0" fmla="*/ 5498432 h 5498432"/>
              <a:gd name="connsiteX1" fmla="*/ 0 w 7327232"/>
              <a:gd name="connsiteY1" fmla="*/ 733926 h 5498432"/>
              <a:gd name="connsiteX2" fmla="*/ 7327232 w 7327232"/>
              <a:gd name="connsiteY2" fmla="*/ 0 h 5498432"/>
              <a:gd name="connsiteX3" fmla="*/ 5955632 w 7327232"/>
              <a:gd name="connsiteY3" fmla="*/ 5486400 h 5498432"/>
              <a:gd name="connsiteX4" fmla="*/ 12032 w 7327232"/>
              <a:gd name="connsiteY4" fmla="*/ 5498432 h 5498432"/>
              <a:gd name="connsiteX0" fmla="*/ 12032 w 5955632"/>
              <a:gd name="connsiteY0" fmla="*/ 4764506 h 4764506"/>
              <a:gd name="connsiteX1" fmla="*/ 0 w 5955632"/>
              <a:gd name="connsiteY1" fmla="*/ 0 h 4764506"/>
              <a:gd name="connsiteX2" fmla="*/ 3212432 w 5955632"/>
              <a:gd name="connsiteY2" fmla="*/ 1888958 h 4764506"/>
              <a:gd name="connsiteX3" fmla="*/ 5955632 w 5955632"/>
              <a:gd name="connsiteY3" fmla="*/ 4752474 h 4764506"/>
              <a:gd name="connsiteX4" fmla="*/ 12032 w 5955632"/>
              <a:gd name="connsiteY4" fmla="*/ 4764506 h 4764506"/>
              <a:gd name="connsiteX0" fmla="*/ 1158 w 5944758"/>
              <a:gd name="connsiteY0" fmla="*/ 4704348 h 4704348"/>
              <a:gd name="connsiteX1" fmla="*/ 1158 w 5944758"/>
              <a:gd name="connsiteY1" fmla="*/ 0 h 4704348"/>
              <a:gd name="connsiteX2" fmla="*/ 3201558 w 5944758"/>
              <a:gd name="connsiteY2" fmla="*/ 1828800 h 4704348"/>
              <a:gd name="connsiteX3" fmla="*/ 5944758 w 5944758"/>
              <a:gd name="connsiteY3" fmla="*/ 4692316 h 4704348"/>
              <a:gd name="connsiteX4" fmla="*/ 1158 w 5944758"/>
              <a:gd name="connsiteY4" fmla="*/ 4704348 h 4704348"/>
              <a:gd name="connsiteX0" fmla="*/ 1158 w 3201558"/>
              <a:gd name="connsiteY0" fmla="*/ 4704348 h 4728410"/>
              <a:gd name="connsiteX1" fmla="*/ 1158 w 3201558"/>
              <a:gd name="connsiteY1" fmla="*/ 0 h 4728410"/>
              <a:gd name="connsiteX2" fmla="*/ 3201558 w 3201558"/>
              <a:gd name="connsiteY2" fmla="*/ 1828800 h 4728410"/>
              <a:gd name="connsiteX3" fmla="*/ 1529169 w 3201558"/>
              <a:gd name="connsiteY3" fmla="*/ 4728410 h 4728410"/>
              <a:gd name="connsiteX4" fmla="*/ 1158 w 3201558"/>
              <a:gd name="connsiteY4" fmla="*/ 4704348 h 4728410"/>
              <a:gd name="connsiteX0" fmla="*/ 1158 w 3201558"/>
              <a:gd name="connsiteY0" fmla="*/ 4704348 h 4728410"/>
              <a:gd name="connsiteX1" fmla="*/ 1158 w 3201558"/>
              <a:gd name="connsiteY1" fmla="*/ 0 h 4728410"/>
              <a:gd name="connsiteX2" fmla="*/ 3201558 w 3201558"/>
              <a:gd name="connsiteY2" fmla="*/ 1852863 h 4728410"/>
              <a:gd name="connsiteX3" fmla="*/ 1529169 w 3201558"/>
              <a:gd name="connsiteY3" fmla="*/ 4728410 h 4728410"/>
              <a:gd name="connsiteX4" fmla="*/ 1158 w 3201558"/>
              <a:gd name="connsiteY4" fmla="*/ 4704348 h 4728410"/>
              <a:gd name="connsiteX0" fmla="*/ 12032 w 3212432"/>
              <a:gd name="connsiteY0" fmla="*/ 4740442 h 4764504"/>
              <a:gd name="connsiteX1" fmla="*/ 0 w 3212432"/>
              <a:gd name="connsiteY1" fmla="*/ 0 h 4764504"/>
              <a:gd name="connsiteX2" fmla="*/ 3212432 w 3212432"/>
              <a:gd name="connsiteY2" fmla="*/ 1888957 h 4764504"/>
              <a:gd name="connsiteX3" fmla="*/ 1540043 w 3212432"/>
              <a:gd name="connsiteY3" fmla="*/ 4764504 h 4764504"/>
              <a:gd name="connsiteX4" fmla="*/ 12032 w 3212432"/>
              <a:gd name="connsiteY4" fmla="*/ 4740442 h 4764504"/>
              <a:gd name="connsiteX0" fmla="*/ 3111 w 3203511"/>
              <a:gd name="connsiteY0" fmla="*/ 4700297 h 4724359"/>
              <a:gd name="connsiteX1" fmla="*/ 0 w 3203511"/>
              <a:gd name="connsiteY1" fmla="*/ 0 h 4724359"/>
              <a:gd name="connsiteX2" fmla="*/ 3203511 w 3203511"/>
              <a:gd name="connsiteY2" fmla="*/ 1848812 h 4724359"/>
              <a:gd name="connsiteX3" fmla="*/ 1531122 w 3203511"/>
              <a:gd name="connsiteY3" fmla="*/ 4724359 h 4724359"/>
              <a:gd name="connsiteX4" fmla="*/ 3111 w 3203511"/>
              <a:gd name="connsiteY4" fmla="*/ 4700297 h 4724359"/>
              <a:gd name="connsiteX0" fmla="*/ 9461 w 3203511"/>
              <a:gd name="connsiteY0" fmla="*/ 4700297 h 4724359"/>
              <a:gd name="connsiteX1" fmla="*/ 0 w 3203511"/>
              <a:gd name="connsiteY1" fmla="*/ 0 h 4724359"/>
              <a:gd name="connsiteX2" fmla="*/ 3203511 w 3203511"/>
              <a:gd name="connsiteY2" fmla="*/ 1848812 h 4724359"/>
              <a:gd name="connsiteX3" fmla="*/ 1531122 w 3203511"/>
              <a:gd name="connsiteY3" fmla="*/ 4724359 h 4724359"/>
              <a:gd name="connsiteX4" fmla="*/ 9461 w 3203511"/>
              <a:gd name="connsiteY4" fmla="*/ 4700297 h 4724359"/>
              <a:gd name="connsiteX0" fmla="*/ 9461 w 3203511"/>
              <a:gd name="connsiteY0" fmla="*/ 4700297 h 4700297"/>
              <a:gd name="connsiteX1" fmla="*/ 0 w 3203511"/>
              <a:gd name="connsiteY1" fmla="*/ 0 h 4700297"/>
              <a:gd name="connsiteX2" fmla="*/ 3203511 w 3203511"/>
              <a:gd name="connsiteY2" fmla="*/ 1848812 h 4700297"/>
              <a:gd name="connsiteX3" fmla="*/ 1553982 w 3203511"/>
              <a:gd name="connsiteY3" fmla="*/ 4686259 h 4700297"/>
              <a:gd name="connsiteX4" fmla="*/ 9461 w 3203511"/>
              <a:gd name="connsiteY4" fmla="*/ 4700297 h 4700297"/>
              <a:gd name="connsiteX0" fmla="*/ 4381 w 3203511"/>
              <a:gd name="connsiteY0" fmla="*/ 4687597 h 4687597"/>
              <a:gd name="connsiteX1" fmla="*/ 0 w 3203511"/>
              <a:gd name="connsiteY1" fmla="*/ 0 h 4687597"/>
              <a:gd name="connsiteX2" fmla="*/ 3203511 w 3203511"/>
              <a:gd name="connsiteY2" fmla="*/ 1848812 h 4687597"/>
              <a:gd name="connsiteX3" fmla="*/ 1553982 w 3203511"/>
              <a:gd name="connsiteY3" fmla="*/ 4686259 h 4687597"/>
              <a:gd name="connsiteX4" fmla="*/ 4381 w 3203511"/>
              <a:gd name="connsiteY4" fmla="*/ 4687597 h 4687597"/>
              <a:gd name="connsiteX0" fmla="*/ 4381 w 12203820"/>
              <a:gd name="connsiteY0" fmla="*/ 4693711 h 4693711"/>
              <a:gd name="connsiteX1" fmla="*/ 0 w 12203820"/>
              <a:gd name="connsiteY1" fmla="*/ 6114 h 4693711"/>
              <a:gd name="connsiteX2" fmla="*/ 12203820 w 12203820"/>
              <a:gd name="connsiteY2" fmla="*/ 0 h 4693711"/>
              <a:gd name="connsiteX3" fmla="*/ 1553982 w 12203820"/>
              <a:gd name="connsiteY3" fmla="*/ 4692373 h 4693711"/>
              <a:gd name="connsiteX4" fmla="*/ 4381 w 12203820"/>
              <a:gd name="connsiteY4" fmla="*/ 4693711 h 4693711"/>
              <a:gd name="connsiteX0" fmla="*/ 4381 w 12213274"/>
              <a:gd name="connsiteY0" fmla="*/ 4693711 h 6860807"/>
              <a:gd name="connsiteX1" fmla="*/ 0 w 12213274"/>
              <a:gd name="connsiteY1" fmla="*/ 6114 h 6860807"/>
              <a:gd name="connsiteX2" fmla="*/ 12203820 w 12213274"/>
              <a:gd name="connsiteY2" fmla="*/ 0 h 6860807"/>
              <a:gd name="connsiteX3" fmla="*/ 12213274 w 12213274"/>
              <a:gd name="connsiteY3" fmla="*/ 6860807 h 6860807"/>
              <a:gd name="connsiteX4" fmla="*/ 4381 w 12213274"/>
              <a:gd name="connsiteY4" fmla="*/ 4693711 h 6860807"/>
              <a:gd name="connsiteX0" fmla="*/ 4381 w 12213274"/>
              <a:gd name="connsiteY0" fmla="*/ 4693711 h 7224963"/>
              <a:gd name="connsiteX1" fmla="*/ 0 w 12213274"/>
              <a:gd name="connsiteY1" fmla="*/ 6114 h 7224963"/>
              <a:gd name="connsiteX2" fmla="*/ 12203820 w 12213274"/>
              <a:gd name="connsiteY2" fmla="*/ 0 h 7224963"/>
              <a:gd name="connsiteX3" fmla="*/ 12213274 w 12213274"/>
              <a:gd name="connsiteY3" fmla="*/ 6860807 h 7224963"/>
              <a:gd name="connsiteX4" fmla="*/ 9444445 w 12213274"/>
              <a:gd name="connsiteY4" fmla="*/ 7203748 h 7224963"/>
              <a:gd name="connsiteX5" fmla="*/ 4381 w 12213274"/>
              <a:gd name="connsiteY5" fmla="*/ 4693711 h 7224963"/>
              <a:gd name="connsiteX0" fmla="*/ 4381 w 12213274"/>
              <a:gd name="connsiteY0" fmla="*/ 4693711 h 7207198"/>
              <a:gd name="connsiteX1" fmla="*/ 0 w 12213274"/>
              <a:gd name="connsiteY1" fmla="*/ 6114 h 7207198"/>
              <a:gd name="connsiteX2" fmla="*/ 12203820 w 12213274"/>
              <a:gd name="connsiteY2" fmla="*/ 0 h 7207198"/>
              <a:gd name="connsiteX3" fmla="*/ 12213274 w 12213274"/>
              <a:gd name="connsiteY3" fmla="*/ 6860807 h 7207198"/>
              <a:gd name="connsiteX4" fmla="*/ 9444445 w 12213274"/>
              <a:gd name="connsiteY4" fmla="*/ 7203748 h 7207198"/>
              <a:gd name="connsiteX5" fmla="*/ 4381 w 12213274"/>
              <a:gd name="connsiteY5" fmla="*/ 4693711 h 7207198"/>
              <a:gd name="connsiteX0" fmla="*/ 4381 w 12213274"/>
              <a:gd name="connsiteY0" fmla="*/ 4693711 h 6885393"/>
              <a:gd name="connsiteX1" fmla="*/ 0 w 12213274"/>
              <a:gd name="connsiteY1" fmla="*/ 6114 h 6885393"/>
              <a:gd name="connsiteX2" fmla="*/ 12203820 w 12213274"/>
              <a:gd name="connsiteY2" fmla="*/ 0 h 6885393"/>
              <a:gd name="connsiteX3" fmla="*/ 12213274 w 12213274"/>
              <a:gd name="connsiteY3" fmla="*/ 6860807 h 6885393"/>
              <a:gd name="connsiteX4" fmla="*/ 9679576 w 12213274"/>
              <a:gd name="connsiteY4" fmla="*/ 6877176 h 6885393"/>
              <a:gd name="connsiteX5" fmla="*/ 4381 w 12213274"/>
              <a:gd name="connsiteY5" fmla="*/ 4693711 h 6885393"/>
              <a:gd name="connsiteX0" fmla="*/ 4381 w 12213274"/>
              <a:gd name="connsiteY0" fmla="*/ 4693711 h 6901759"/>
              <a:gd name="connsiteX1" fmla="*/ 0 w 12213274"/>
              <a:gd name="connsiteY1" fmla="*/ 6114 h 6901759"/>
              <a:gd name="connsiteX2" fmla="*/ 12203820 w 12213274"/>
              <a:gd name="connsiteY2" fmla="*/ 0 h 6901759"/>
              <a:gd name="connsiteX3" fmla="*/ 12213274 w 12213274"/>
              <a:gd name="connsiteY3" fmla="*/ 6860807 h 6901759"/>
              <a:gd name="connsiteX4" fmla="*/ 9679576 w 12213274"/>
              <a:gd name="connsiteY4" fmla="*/ 6877176 h 6901759"/>
              <a:gd name="connsiteX5" fmla="*/ 4381 w 12213274"/>
              <a:gd name="connsiteY5" fmla="*/ 4693711 h 6901759"/>
              <a:gd name="connsiteX0" fmla="*/ 4381 w 12213274"/>
              <a:gd name="connsiteY0" fmla="*/ 2642843 h 6901759"/>
              <a:gd name="connsiteX1" fmla="*/ 0 w 12213274"/>
              <a:gd name="connsiteY1" fmla="*/ 6114 h 6901759"/>
              <a:gd name="connsiteX2" fmla="*/ 12203820 w 12213274"/>
              <a:gd name="connsiteY2" fmla="*/ 0 h 6901759"/>
              <a:gd name="connsiteX3" fmla="*/ 12213274 w 12213274"/>
              <a:gd name="connsiteY3" fmla="*/ 6860807 h 6901759"/>
              <a:gd name="connsiteX4" fmla="*/ 9679576 w 12213274"/>
              <a:gd name="connsiteY4" fmla="*/ 6877176 h 6901759"/>
              <a:gd name="connsiteX5" fmla="*/ 4381 w 12213274"/>
              <a:gd name="connsiteY5" fmla="*/ 2642843 h 6901759"/>
              <a:gd name="connsiteX0" fmla="*/ 4381 w 12213274"/>
              <a:gd name="connsiteY0" fmla="*/ 2642843 h 6901759"/>
              <a:gd name="connsiteX1" fmla="*/ 0 w 12213274"/>
              <a:gd name="connsiteY1" fmla="*/ 6114 h 6901759"/>
              <a:gd name="connsiteX2" fmla="*/ 12203820 w 12213274"/>
              <a:gd name="connsiteY2" fmla="*/ 0 h 6901759"/>
              <a:gd name="connsiteX3" fmla="*/ 12213274 w 12213274"/>
              <a:gd name="connsiteY3" fmla="*/ 6860807 h 6901759"/>
              <a:gd name="connsiteX4" fmla="*/ 9679576 w 12213274"/>
              <a:gd name="connsiteY4" fmla="*/ 6877176 h 6901759"/>
              <a:gd name="connsiteX5" fmla="*/ 10058399 w 12213274"/>
              <a:gd name="connsiteY5" fmla="*/ 5348824 h 6901759"/>
              <a:gd name="connsiteX6" fmla="*/ 4381 w 12213274"/>
              <a:gd name="connsiteY6" fmla="*/ 2642843 h 6901759"/>
              <a:gd name="connsiteX0" fmla="*/ 4381 w 12213274"/>
              <a:gd name="connsiteY0" fmla="*/ 2642843 h 6901759"/>
              <a:gd name="connsiteX1" fmla="*/ 0 w 12213274"/>
              <a:gd name="connsiteY1" fmla="*/ 6114 h 6901759"/>
              <a:gd name="connsiteX2" fmla="*/ 12203820 w 12213274"/>
              <a:gd name="connsiteY2" fmla="*/ 0 h 6901759"/>
              <a:gd name="connsiteX3" fmla="*/ 12213274 w 12213274"/>
              <a:gd name="connsiteY3" fmla="*/ 6860807 h 6901759"/>
              <a:gd name="connsiteX4" fmla="*/ 9679576 w 12213274"/>
              <a:gd name="connsiteY4" fmla="*/ 6877176 h 6901759"/>
              <a:gd name="connsiteX5" fmla="*/ 10058399 w 12213274"/>
              <a:gd name="connsiteY5" fmla="*/ 5348824 h 6901759"/>
              <a:gd name="connsiteX6" fmla="*/ 4381 w 12213274"/>
              <a:gd name="connsiteY6" fmla="*/ 2642843 h 6901759"/>
              <a:gd name="connsiteX0" fmla="*/ 4381 w 12213274"/>
              <a:gd name="connsiteY0" fmla="*/ 2642843 h 6901759"/>
              <a:gd name="connsiteX1" fmla="*/ 0 w 12213274"/>
              <a:gd name="connsiteY1" fmla="*/ 6114 h 6901759"/>
              <a:gd name="connsiteX2" fmla="*/ 12203820 w 12213274"/>
              <a:gd name="connsiteY2" fmla="*/ 0 h 6901759"/>
              <a:gd name="connsiteX3" fmla="*/ 12213274 w 12213274"/>
              <a:gd name="connsiteY3" fmla="*/ 6860807 h 6901759"/>
              <a:gd name="connsiteX4" fmla="*/ 9679576 w 12213274"/>
              <a:gd name="connsiteY4" fmla="*/ 6877176 h 6901759"/>
              <a:gd name="connsiteX5" fmla="*/ 10058399 w 12213274"/>
              <a:gd name="connsiteY5" fmla="*/ 5348824 h 6901759"/>
              <a:gd name="connsiteX6" fmla="*/ 4381 w 12213274"/>
              <a:gd name="connsiteY6" fmla="*/ 2642843 h 6901759"/>
              <a:gd name="connsiteX0" fmla="*/ 4381 w 12213274"/>
              <a:gd name="connsiteY0" fmla="*/ 2642843 h 6901759"/>
              <a:gd name="connsiteX1" fmla="*/ 0 w 12213274"/>
              <a:gd name="connsiteY1" fmla="*/ 6114 h 6901759"/>
              <a:gd name="connsiteX2" fmla="*/ 12203820 w 12213274"/>
              <a:gd name="connsiteY2" fmla="*/ 0 h 6901759"/>
              <a:gd name="connsiteX3" fmla="*/ 12213274 w 12213274"/>
              <a:gd name="connsiteY3" fmla="*/ 6860807 h 6901759"/>
              <a:gd name="connsiteX4" fmla="*/ 9679576 w 12213274"/>
              <a:gd name="connsiteY4" fmla="*/ 6877176 h 6901759"/>
              <a:gd name="connsiteX5" fmla="*/ 10071462 w 12213274"/>
              <a:gd name="connsiteY5" fmla="*/ 5388012 h 6901759"/>
              <a:gd name="connsiteX6" fmla="*/ 4381 w 12213274"/>
              <a:gd name="connsiteY6" fmla="*/ 2642843 h 6901759"/>
              <a:gd name="connsiteX0" fmla="*/ 4381 w 12213274"/>
              <a:gd name="connsiteY0" fmla="*/ 2668969 h 6901759"/>
              <a:gd name="connsiteX1" fmla="*/ 0 w 12213274"/>
              <a:gd name="connsiteY1" fmla="*/ 6114 h 6901759"/>
              <a:gd name="connsiteX2" fmla="*/ 12203820 w 12213274"/>
              <a:gd name="connsiteY2" fmla="*/ 0 h 6901759"/>
              <a:gd name="connsiteX3" fmla="*/ 12213274 w 12213274"/>
              <a:gd name="connsiteY3" fmla="*/ 6860807 h 6901759"/>
              <a:gd name="connsiteX4" fmla="*/ 9679576 w 12213274"/>
              <a:gd name="connsiteY4" fmla="*/ 6877176 h 6901759"/>
              <a:gd name="connsiteX5" fmla="*/ 10071462 w 12213274"/>
              <a:gd name="connsiteY5" fmla="*/ 5388012 h 6901759"/>
              <a:gd name="connsiteX6" fmla="*/ 4381 w 12213274"/>
              <a:gd name="connsiteY6" fmla="*/ 2668969 h 6901759"/>
              <a:gd name="connsiteX0" fmla="*/ 4381 w 12213274"/>
              <a:gd name="connsiteY0" fmla="*/ 2668969 h 6901759"/>
              <a:gd name="connsiteX1" fmla="*/ 0 w 12213274"/>
              <a:gd name="connsiteY1" fmla="*/ 6114 h 6901759"/>
              <a:gd name="connsiteX2" fmla="*/ 12203820 w 12213274"/>
              <a:gd name="connsiteY2" fmla="*/ 0 h 6901759"/>
              <a:gd name="connsiteX3" fmla="*/ 12213274 w 12213274"/>
              <a:gd name="connsiteY3" fmla="*/ 6860807 h 6901759"/>
              <a:gd name="connsiteX4" fmla="*/ 9679576 w 12213274"/>
              <a:gd name="connsiteY4" fmla="*/ 6877176 h 6901759"/>
              <a:gd name="connsiteX5" fmla="*/ 10084162 w 12213274"/>
              <a:gd name="connsiteY5" fmla="*/ 5375312 h 6901759"/>
              <a:gd name="connsiteX6" fmla="*/ 4381 w 12213274"/>
              <a:gd name="connsiteY6" fmla="*/ 2668969 h 6901759"/>
              <a:gd name="connsiteX0" fmla="*/ 4381 w 12213274"/>
              <a:gd name="connsiteY0" fmla="*/ 2668969 h 6884913"/>
              <a:gd name="connsiteX1" fmla="*/ 0 w 12213274"/>
              <a:gd name="connsiteY1" fmla="*/ 6114 h 6884913"/>
              <a:gd name="connsiteX2" fmla="*/ 12203820 w 12213274"/>
              <a:gd name="connsiteY2" fmla="*/ 0 h 6884913"/>
              <a:gd name="connsiteX3" fmla="*/ 12213274 w 12213274"/>
              <a:gd name="connsiteY3" fmla="*/ 6860807 h 6884913"/>
              <a:gd name="connsiteX4" fmla="*/ 9679576 w 12213274"/>
              <a:gd name="connsiteY4" fmla="*/ 6877176 h 6884913"/>
              <a:gd name="connsiteX5" fmla="*/ 10084162 w 12213274"/>
              <a:gd name="connsiteY5" fmla="*/ 5375312 h 6884913"/>
              <a:gd name="connsiteX6" fmla="*/ 4381 w 12213274"/>
              <a:gd name="connsiteY6" fmla="*/ 2668969 h 6884913"/>
              <a:gd name="connsiteX0" fmla="*/ 4381 w 12204467"/>
              <a:gd name="connsiteY0" fmla="*/ 2668969 h 6881968"/>
              <a:gd name="connsiteX1" fmla="*/ 0 w 12204467"/>
              <a:gd name="connsiteY1" fmla="*/ 6114 h 6881968"/>
              <a:gd name="connsiteX2" fmla="*/ 12203820 w 12204467"/>
              <a:gd name="connsiteY2" fmla="*/ 0 h 6881968"/>
              <a:gd name="connsiteX3" fmla="*/ 12200574 w 12204467"/>
              <a:gd name="connsiteY3" fmla="*/ 6848107 h 6881968"/>
              <a:gd name="connsiteX4" fmla="*/ 9679576 w 12204467"/>
              <a:gd name="connsiteY4" fmla="*/ 6877176 h 6881968"/>
              <a:gd name="connsiteX5" fmla="*/ 10084162 w 12204467"/>
              <a:gd name="connsiteY5" fmla="*/ 5375312 h 6881968"/>
              <a:gd name="connsiteX6" fmla="*/ 4381 w 12204467"/>
              <a:gd name="connsiteY6" fmla="*/ 2668969 h 6881968"/>
              <a:gd name="connsiteX0" fmla="*/ 4381 w 12204467"/>
              <a:gd name="connsiteY0" fmla="*/ 2668969 h 6868301"/>
              <a:gd name="connsiteX1" fmla="*/ 0 w 12204467"/>
              <a:gd name="connsiteY1" fmla="*/ 6114 h 6868301"/>
              <a:gd name="connsiteX2" fmla="*/ 12203820 w 12204467"/>
              <a:gd name="connsiteY2" fmla="*/ 0 h 6868301"/>
              <a:gd name="connsiteX3" fmla="*/ 12200574 w 12204467"/>
              <a:gd name="connsiteY3" fmla="*/ 6848107 h 6868301"/>
              <a:gd name="connsiteX4" fmla="*/ 9679576 w 12204467"/>
              <a:gd name="connsiteY4" fmla="*/ 6858126 h 6868301"/>
              <a:gd name="connsiteX5" fmla="*/ 10084162 w 12204467"/>
              <a:gd name="connsiteY5" fmla="*/ 5375312 h 6868301"/>
              <a:gd name="connsiteX6" fmla="*/ 4381 w 12204467"/>
              <a:gd name="connsiteY6" fmla="*/ 2668969 h 6868301"/>
              <a:gd name="connsiteX0" fmla="*/ 4381 w 12204467"/>
              <a:gd name="connsiteY0" fmla="*/ 2668969 h 6868301"/>
              <a:gd name="connsiteX1" fmla="*/ 0 w 12204467"/>
              <a:gd name="connsiteY1" fmla="*/ 6114 h 6868301"/>
              <a:gd name="connsiteX2" fmla="*/ 12203820 w 12204467"/>
              <a:gd name="connsiteY2" fmla="*/ 0 h 6868301"/>
              <a:gd name="connsiteX3" fmla="*/ 12200574 w 12204467"/>
              <a:gd name="connsiteY3" fmla="*/ 6848107 h 6868301"/>
              <a:gd name="connsiteX4" fmla="*/ 9679576 w 12204467"/>
              <a:gd name="connsiteY4" fmla="*/ 6858126 h 6868301"/>
              <a:gd name="connsiteX5" fmla="*/ 10084162 w 12204467"/>
              <a:gd name="connsiteY5" fmla="*/ 5375312 h 6868301"/>
              <a:gd name="connsiteX6" fmla="*/ 4381 w 12204467"/>
              <a:gd name="connsiteY6" fmla="*/ 2668969 h 6868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4467" h="6868301">
                <a:moveTo>
                  <a:pt x="4381" y="2668969"/>
                </a:moveTo>
                <a:cubicBezTo>
                  <a:pt x="370" y="1080800"/>
                  <a:pt x="4011" y="1594283"/>
                  <a:pt x="0" y="6114"/>
                </a:cubicBezTo>
                <a:lnTo>
                  <a:pt x="12203820" y="0"/>
                </a:lnTo>
                <a:cubicBezTo>
                  <a:pt x="12206971" y="2286936"/>
                  <a:pt x="12197423" y="4561171"/>
                  <a:pt x="12200574" y="6848107"/>
                </a:cubicBezTo>
                <a:cubicBezTo>
                  <a:pt x="12200739" y="6875336"/>
                  <a:pt x="9679048" y="6871175"/>
                  <a:pt x="9679576" y="6858126"/>
                </a:cubicBezTo>
                <a:cubicBezTo>
                  <a:pt x="10086883" y="5381479"/>
                  <a:pt x="10092870" y="5370957"/>
                  <a:pt x="10084162" y="5375312"/>
                </a:cubicBezTo>
                <a:lnTo>
                  <a:pt x="4381" y="2668969"/>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 name="Slide Number Placeholder 5">
            <a:extLst>
              <a:ext uri="{FF2B5EF4-FFF2-40B4-BE49-F238E27FC236}">
                <a16:creationId xmlns:a16="http://schemas.microsoft.com/office/drawing/2014/main" id="{1374452C-DBBF-4359-803E-2F40B78AD97B}"/>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10709004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UT19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9D480-F122-4955-9B52-236025FBE0D0}"/>
              </a:ext>
            </a:extLst>
          </p:cNvPr>
          <p:cNvSpPr>
            <a:spLocks noGrp="1"/>
          </p:cNvSpPr>
          <p:nvPr>
            <p:ph type="title"/>
          </p:nvPr>
        </p:nvSpPr>
        <p:spPr>
          <a:xfrm>
            <a:off x="609600" y="365125"/>
            <a:ext cx="109728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15530FBA-AA3D-43AC-89B6-682CCF13B599}"/>
              </a:ext>
            </a:extLst>
          </p:cNvPr>
          <p:cNvSpPr>
            <a:spLocks noGrp="1"/>
          </p:cNvSpPr>
          <p:nvPr>
            <p:ph sz="half" idx="1"/>
          </p:nvPr>
        </p:nvSpPr>
        <p:spPr>
          <a:xfrm>
            <a:off x="609600" y="1825625"/>
            <a:ext cx="5410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BA2B9E6-A1AE-4A2C-AE29-BAD7B3139C8C}"/>
              </a:ext>
            </a:extLst>
          </p:cNvPr>
          <p:cNvSpPr>
            <a:spLocks noGrp="1"/>
          </p:cNvSpPr>
          <p:nvPr>
            <p:ph sz="half" idx="2"/>
          </p:nvPr>
        </p:nvSpPr>
        <p:spPr>
          <a:xfrm>
            <a:off x="6172200" y="1825625"/>
            <a:ext cx="5410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a:extLst>
              <a:ext uri="{FF2B5EF4-FFF2-40B4-BE49-F238E27FC236}">
                <a16:creationId xmlns:a16="http://schemas.microsoft.com/office/drawing/2014/main" id="{EDCA2C7C-6300-43A0-911F-AB2B01E44488}"/>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29193198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941C7-5902-4D75-A40E-9BA38149C8FE}"/>
              </a:ext>
            </a:extLst>
          </p:cNvPr>
          <p:cNvSpPr>
            <a:spLocks noGrp="1"/>
          </p:cNvSpPr>
          <p:nvPr>
            <p:ph type="title"/>
          </p:nvPr>
        </p:nvSpPr>
        <p:spPr>
          <a:xfrm>
            <a:off x="609600" y="2103437"/>
            <a:ext cx="10972800" cy="1325563"/>
          </a:xfrm>
        </p:spPr>
        <p:txBody>
          <a:bodyPr/>
          <a:lstStyle/>
          <a:p>
            <a:r>
              <a:rPr lang="en-US"/>
              <a:t>Click to edit Master title style</a:t>
            </a:r>
          </a:p>
        </p:txBody>
      </p:sp>
      <p:sp>
        <p:nvSpPr>
          <p:cNvPr id="4" name="Slide Number Placeholder 5">
            <a:extLst>
              <a:ext uri="{FF2B5EF4-FFF2-40B4-BE49-F238E27FC236}">
                <a16:creationId xmlns:a16="http://schemas.microsoft.com/office/drawing/2014/main" id="{19E6582D-1D00-43AE-9DF6-EBDF057D0923}"/>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pic>
        <p:nvPicPr>
          <p:cNvPr id="5" name="Graphic 4">
            <a:extLst>
              <a:ext uri="{FF2B5EF4-FFF2-40B4-BE49-F238E27FC236}">
                <a16:creationId xmlns:a16="http://schemas.microsoft.com/office/drawing/2014/main" id="{3E8C5731-8583-43BD-A5E4-1F1635B03112}"/>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432000" y="360000"/>
            <a:ext cx="3240000" cy="439760"/>
          </a:xfrm>
          <a:prstGeom prst="rect">
            <a:avLst/>
          </a:prstGeom>
        </p:spPr>
      </p:pic>
    </p:spTree>
    <p:extLst>
      <p:ext uri="{BB962C8B-B14F-4D97-AF65-F5344CB8AC3E}">
        <p14:creationId xmlns:p14="http://schemas.microsoft.com/office/powerpoint/2010/main" val="20164881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UT19_Coopera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2B98602C-5CF7-45C3-AE90-59D07E66BF8F}"/>
              </a:ext>
            </a:extLst>
          </p:cNvPr>
          <p:cNvSpPr>
            <a:spLocks noGrp="1"/>
          </p:cNvSpPr>
          <p:nvPr>
            <p:ph type="body" sz="quarter" idx="10"/>
          </p:nvPr>
        </p:nvSpPr>
        <p:spPr>
          <a:xfrm>
            <a:off x="304154" y="685800"/>
            <a:ext cx="3734446" cy="5486400"/>
          </a:xfrm>
        </p:spPr>
        <p:txBody>
          <a:bodyPr/>
          <a:lstStyle>
            <a:lvl1pPr marL="457200" indent="-457200">
              <a:buFont typeface="Arial" panose="020B0604020202020204" pitchFamily="34" charset="0"/>
              <a:buChar char="•"/>
              <a:defRPr>
                <a:solidFill>
                  <a:schemeClr val="tx1"/>
                </a:solidFill>
              </a:defRPr>
            </a:lvl1pPr>
            <a:lvl2pPr marL="800100" indent="-342900">
              <a:buFont typeface="Arial" panose="020B0604020202020204" pitchFamily="34" charset="0"/>
              <a:buChar char="•"/>
              <a:defRPr>
                <a:solidFill>
                  <a:schemeClr val="tx1"/>
                </a:solidFill>
              </a:defRPr>
            </a:lvl2pPr>
            <a:lvl3pPr marL="1257300" indent="-342900">
              <a:buFont typeface="Arial" panose="020B0604020202020204" pitchFamily="34" charset="0"/>
              <a:buChar char="•"/>
              <a:defRPr>
                <a:solidFill>
                  <a:schemeClr val="tx1"/>
                </a:solidFill>
              </a:defRPr>
            </a:lvl3pPr>
            <a:lvl4pPr marL="1657350" indent="-285750">
              <a:buFont typeface="Arial" panose="020B0604020202020204" pitchFamily="34" charset="0"/>
              <a:buChar char="•"/>
              <a:defRPr>
                <a:solidFill>
                  <a:schemeClr val="tx1"/>
                </a:solidFill>
              </a:defRPr>
            </a:lvl4pPr>
            <a:lvl5pPr marL="2114550" indent="-285750">
              <a:buFont typeface="Arial" panose="020B0604020202020204" pitchFamily="34" charset="0"/>
              <a:buChar cha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889771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UT19_White_Logo on BigImag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2B7FF3CF-7261-4C31-BA96-1D26E5283625}"/>
              </a:ext>
            </a:extLst>
          </p:cNvPr>
          <p:cNvSpPr>
            <a:spLocks noGrp="1"/>
          </p:cNvSpPr>
          <p:nvPr>
            <p:ph type="pic" sz="quarter" idx="10"/>
          </p:nvPr>
        </p:nvSpPr>
        <p:spPr>
          <a:xfrm>
            <a:off x="0" y="0"/>
            <a:ext cx="12192000" cy="6858000"/>
          </a:xfrm>
        </p:spPr>
        <p:txBody>
          <a:bodyPr/>
          <a:lstStyle/>
          <a:p>
            <a:endParaRPr lang="en-US"/>
          </a:p>
        </p:txBody>
      </p:sp>
      <p:pic>
        <p:nvPicPr>
          <p:cNvPr id="7" name="Picture 6">
            <a:hlinkClick r:id="rId2" action="ppaction://hlinkfile"/>
            <a:extLst>
              <a:ext uri="{FF2B5EF4-FFF2-40B4-BE49-F238E27FC236}">
                <a16:creationId xmlns:a16="http://schemas.microsoft.com/office/drawing/2014/main" id="{C60B0648-14A5-499B-87DB-94B43D3F76E8}"/>
              </a:ext>
            </a:extLst>
          </p:cNvPr>
          <p:cNvPicPr>
            <a:picLocks noChangeAspect="1" noChangeArrowheads="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bwMode="auto">
          <a:xfrm>
            <a:off x="432000" y="360000"/>
            <a:ext cx="3238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5">
            <a:extLst>
              <a:ext uri="{FF2B5EF4-FFF2-40B4-BE49-F238E27FC236}">
                <a16:creationId xmlns:a16="http://schemas.microsoft.com/office/drawing/2014/main" id="{B6A01F14-9E55-4FE2-9D20-7628D05FA07D}"/>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417991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T19_Start_02">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8AE11-918C-4339-935F-EAD4D46F19B4}"/>
              </a:ext>
            </a:extLst>
          </p:cNvPr>
          <p:cNvSpPr>
            <a:spLocks noGrp="1"/>
          </p:cNvSpPr>
          <p:nvPr>
            <p:ph type="ctrTitle"/>
          </p:nvPr>
        </p:nvSpPr>
        <p:spPr>
          <a:xfrm>
            <a:off x="6096000" y="763200"/>
            <a:ext cx="5486400" cy="2387600"/>
          </a:xfrm>
        </p:spPr>
        <p:txBody>
          <a:bodyPr anchor="b"/>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CC841A59-81A3-402A-97AC-2DE732209968}"/>
              </a:ext>
            </a:extLst>
          </p:cNvPr>
          <p:cNvSpPr>
            <a:spLocks noGrp="1"/>
          </p:cNvSpPr>
          <p:nvPr>
            <p:ph type="subTitle" idx="1"/>
          </p:nvPr>
        </p:nvSpPr>
        <p:spPr>
          <a:xfrm>
            <a:off x="6095999" y="3243600"/>
            <a:ext cx="54864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Date Placeholder 3">
            <a:extLst>
              <a:ext uri="{FF2B5EF4-FFF2-40B4-BE49-F238E27FC236}">
                <a16:creationId xmlns:a16="http://schemas.microsoft.com/office/drawing/2014/main" id="{B4BA0464-189F-412C-B110-2A926862F978}"/>
              </a:ext>
            </a:extLst>
          </p:cNvPr>
          <p:cNvSpPr>
            <a:spLocks noGrp="1"/>
          </p:cNvSpPr>
          <p:nvPr>
            <p:ph type="dt" sz="half" idx="10"/>
          </p:nvPr>
        </p:nvSpPr>
        <p:spPr>
          <a:xfrm>
            <a:off x="6108914" y="6279424"/>
            <a:ext cx="2743200" cy="365125"/>
          </a:xfrm>
        </p:spPr>
        <p:txBody>
          <a:bodyPr/>
          <a:lstStyle>
            <a:lvl1pPr>
              <a:defRPr sz="1600">
                <a:solidFill>
                  <a:schemeClr val="accent1"/>
                </a:solidFill>
              </a:defRPr>
            </a:lvl1pPr>
          </a:lstStyle>
          <a:p>
            <a:pPr>
              <a:defRPr/>
            </a:pPr>
            <a:endParaRPr lang="en-US" dirty="0"/>
          </a:p>
        </p:txBody>
      </p:sp>
      <p:sp>
        <p:nvSpPr>
          <p:cNvPr id="13" name="Text Placeholder 12">
            <a:extLst>
              <a:ext uri="{FF2B5EF4-FFF2-40B4-BE49-F238E27FC236}">
                <a16:creationId xmlns:a16="http://schemas.microsoft.com/office/drawing/2014/main" id="{43F3314B-9362-4A27-934E-2CF2F3EEE076}"/>
              </a:ext>
            </a:extLst>
          </p:cNvPr>
          <p:cNvSpPr>
            <a:spLocks noGrp="1"/>
          </p:cNvSpPr>
          <p:nvPr>
            <p:ph type="body" sz="quarter" idx="11" hasCustomPrompt="1"/>
          </p:nvPr>
        </p:nvSpPr>
        <p:spPr>
          <a:xfrm>
            <a:off x="7727950" y="5029199"/>
            <a:ext cx="3854450" cy="365125"/>
          </a:xfrm>
        </p:spPr>
        <p:txBody>
          <a:bodyPr/>
          <a:lstStyle>
            <a:lvl1pPr marL="0" indent="0">
              <a:buFontTx/>
              <a:buNone/>
              <a:defRPr sz="2400" b="0">
                <a:latin typeface="+mj-lt"/>
              </a:defRPr>
            </a:lvl1pPr>
            <a:lvl2pPr marL="457200" indent="0">
              <a:buFontTx/>
              <a:buNone/>
              <a:defRPr>
                <a:latin typeface="+mn-lt"/>
              </a:defRPr>
            </a:lvl2pPr>
            <a:lvl3pPr marL="914400" indent="0">
              <a:buFontTx/>
              <a:buNone/>
              <a:defRPr>
                <a:latin typeface="+mn-lt"/>
              </a:defRPr>
            </a:lvl3pPr>
            <a:lvl4pPr marL="1371600" indent="0">
              <a:buFontTx/>
              <a:buNone/>
              <a:defRPr>
                <a:latin typeface="+mn-lt"/>
              </a:defRPr>
            </a:lvl4pPr>
            <a:lvl5pPr marL="1828800" indent="0">
              <a:buFontTx/>
              <a:buNone/>
              <a:defRPr>
                <a:latin typeface="+mn-lt"/>
              </a:defRPr>
            </a:lvl5pPr>
          </a:lstStyle>
          <a:p>
            <a:pPr lvl="0"/>
            <a:r>
              <a:rPr lang="et-EE" dirty="0" err="1"/>
              <a:t>Your</a:t>
            </a:r>
            <a:r>
              <a:rPr lang="et-EE" dirty="0"/>
              <a:t> </a:t>
            </a:r>
            <a:r>
              <a:rPr lang="et-EE" dirty="0" err="1"/>
              <a:t>Name</a:t>
            </a:r>
            <a:r>
              <a:rPr lang="et-EE" dirty="0"/>
              <a:t> </a:t>
            </a:r>
            <a:r>
              <a:rPr lang="et-EE" dirty="0" err="1"/>
              <a:t>here</a:t>
            </a:r>
            <a:endParaRPr lang="en-US" dirty="0"/>
          </a:p>
        </p:txBody>
      </p:sp>
      <p:sp>
        <p:nvSpPr>
          <p:cNvPr id="14" name="Text Placeholder 12">
            <a:extLst>
              <a:ext uri="{FF2B5EF4-FFF2-40B4-BE49-F238E27FC236}">
                <a16:creationId xmlns:a16="http://schemas.microsoft.com/office/drawing/2014/main" id="{CE299A46-8A25-4182-B9E3-BBD0007CABD3}"/>
              </a:ext>
            </a:extLst>
          </p:cNvPr>
          <p:cNvSpPr>
            <a:spLocks noGrp="1"/>
          </p:cNvSpPr>
          <p:nvPr>
            <p:ph type="body" sz="quarter" idx="12" hasCustomPrompt="1"/>
          </p:nvPr>
        </p:nvSpPr>
        <p:spPr>
          <a:xfrm>
            <a:off x="7727950" y="5507669"/>
            <a:ext cx="3854449" cy="664531"/>
          </a:xfrm>
        </p:spPr>
        <p:txBody>
          <a:bodyPr/>
          <a:lstStyle>
            <a:lvl1pPr marL="0" indent="0">
              <a:buFontTx/>
              <a:buNone/>
              <a:defRPr sz="1800" b="0" cap="all" baseline="0">
                <a:solidFill>
                  <a:srgbClr val="B1B3B3"/>
                </a:solidFill>
                <a:latin typeface="+mn-lt"/>
              </a:defRPr>
            </a:lvl1pPr>
            <a:lvl2pPr marL="457200" indent="0">
              <a:buFontTx/>
              <a:buNone/>
              <a:defRPr>
                <a:latin typeface="+mn-lt"/>
              </a:defRPr>
            </a:lvl2pPr>
            <a:lvl3pPr marL="914400" indent="0">
              <a:buFontTx/>
              <a:buNone/>
              <a:defRPr>
                <a:latin typeface="+mn-lt"/>
              </a:defRPr>
            </a:lvl3pPr>
            <a:lvl4pPr marL="1371600" indent="0">
              <a:buFontTx/>
              <a:buNone/>
              <a:defRPr>
                <a:latin typeface="+mn-lt"/>
              </a:defRPr>
            </a:lvl4pPr>
            <a:lvl5pPr marL="1828800" indent="0">
              <a:buFontTx/>
              <a:buNone/>
              <a:defRPr>
                <a:latin typeface="+mn-lt"/>
              </a:defRPr>
            </a:lvl5pPr>
          </a:lstStyle>
          <a:p>
            <a:pPr lvl="0"/>
            <a:r>
              <a:rPr lang="et-EE" dirty="0"/>
              <a:t>YOUR </a:t>
            </a:r>
            <a:r>
              <a:rPr lang="et-EE" dirty="0" err="1"/>
              <a:t>profession</a:t>
            </a:r>
            <a:endParaRPr lang="en-US" dirty="0"/>
          </a:p>
        </p:txBody>
      </p:sp>
      <p:sp>
        <p:nvSpPr>
          <p:cNvPr id="16" name="Picture Placeholder 15">
            <a:extLst>
              <a:ext uri="{FF2B5EF4-FFF2-40B4-BE49-F238E27FC236}">
                <a16:creationId xmlns:a16="http://schemas.microsoft.com/office/drawing/2014/main" id="{37BE9BE2-87D2-4607-9EF1-30AC02D90727}"/>
              </a:ext>
            </a:extLst>
          </p:cNvPr>
          <p:cNvSpPr>
            <a:spLocks noGrp="1"/>
          </p:cNvSpPr>
          <p:nvPr>
            <p:ph type="pic" sz="quarter" idx="13"/>
          </p:nvPr>
        </p:nvSpPr>
        <p:spPr>
          <a:xfrm>
            <a:off x="6096000" y="4806225"/>
            <a:ext cx="1371600" cy="1365975"/>
          </a:xfrm>
        </p:spPr>
        <p:txBody>
          <a:bodyPr/>
          <a:lstStyle>
            <a:lvl1pPr marL="0" indent="0">
              <a:buNone/>
              <a:defRPr sz="1600"/>
            </a:lvl1pPr>
          </a:lstStyle>
          <a:p>
            <a:endParaRPr lang="en-US" dirty="0"/>
          </a:p>
        </p:txBody>
      </p:sp>
      <p:sp>
        <p:nvSpPr>
          <p:cNvPr id="9" name="Slide Number Placeholder 5">
            <a:extLst>
              <a:ext uri="{FF2B5EF4-FFF2-40B4-BE49-F238E27FC236}">
                <a16:creationId xmlns:a16="http://schemas.microsoft.com/office/drawing/2014/main" id="{FB00FEA0-26F5-43E0-AE4F-2C013B1F67E8}"/>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pic>
        <p:nvPicPr>
          <p:cNvPr id="10" name="Graphic 9">
            <a:extLst>
              <a:ext uri="{FF2B5EF4-FFF2-40B4-BE49-F238E27FC236}">
                <a16:creationId xmlns:a16="http://schemas.microsoft.com/office/drawing/2014/main" id="{5145CDC8-4A79-4472-924B-DCC859171FBD}"/>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432000" y="360001"/>
            <a:ext cx="3240000" cy="439760"/>
          </a:xfrm>
          <a:prstGeom prst="rect">
            <a:avLst/>
          </a:prstGeom>
        </p:spPr>
      </p:pic>
    </p:spTree>
    <p:extLst>
      <p:ext uri="{BB962C8B-B14F-4D97-AF65-F5344CB8AC3E}">
        <p14:creationId xmlns:p14="http://schemas.microsoft.com/office/powerpoint/2010/main" val="42938127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UT19_White_Logo on Media">
    <p:spTree>
      <p:nvGrpSpPr>
        <p:cNvPr id="1" name=""/>
        <p:cNvGrpSpPr/>
        <p:nvPr/>
      </p:nvGrpSpPr>
      <p:grpSpPr>
        <a:xfrm>
          <a:off x="0" y="0"/>
          <a:ext cx="0" cy="0"/>
          <a:chOff x="0" y="0"/>
          <a:chExt cx="0" cy="0"/>
        </a:xfrm>
      </p:grpSpPr>
      <p:sp>
        <p:nvSpPr>
          <p:cNvPr id="3" name="Media Placeholder 2">
            <a:extLst>
              <a:ext uri="{FF2B5EF4-FFF2-40B4-BE49-F238E27FC236}">
                <a16:creationId xmlns:a16="http://schemas.microsoft.com/office/drawing/2014/main" id="{921B0BF1-218E-4EF1-B1B4-D0D814841655}"/>
              </a:ext>
            </a:extLst>
          </p:cNvPr>
          <p:cNvSpPr>
            <a:spLocks noGrp="1"/>
          </p:cNvSpPr>
          <p:nvPr>
            <p:ph type="media" sz="quarter" idx="10"/>
          </p:nvPr>
        </p:nvSpPr>
        <p:spPr>
          <a:xfrm>
            <a:off x="0" y="0"/>
            <a:ext cx="12192000" cy="6858000"/>
          </a:xfrm>
        </p:spPr>
        <p:txBody>
          <a:bodyPr/>
          <a:lstStyle/>
          <a:p>
            <a:endParaRPr lang="en-US"/>
          </a:p>
        </p:txBody>
      </p:sp>
      <p:pic>
        <p:nvPicPr>
          <p:cNvPr id="7" name="Picture 6">
            <a:hlinkClick r:id="rId2" action="ppaction://hlinkfile"/>
            <a:extLst>
              <a:ext uri="{FF2B5EF4-FFF2-40B4-BE49-F238E27FC236}">
                <a16:creationId xmlns:a16="http://schemas.microsoft.com/office/drawing/2014/main" id="{C60B0648-14A5-499B-87DB-94B43D3F76E8}"/>
              </a:ext>
            </a:extLst>
          </p:cNvPr>
          <p:cNvPicPr>
            <a:picLocks noChangeAspect="1" noChangeArrowheads="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bwMode="auto">
          <a:xfrm>
            <a:off x="432000" y="360000"/>
            <a:ext cx="3238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5">
            <a:extLst>
              <a:ext uri="{FF2B5EF4-FFF2-40B4-BE49-F238E27FC236}">
                <a16:creationId xmlns:a16="http://schemas.microsoft.com/office/drawing/2014/main" id="{B6A01F14-9E55-4FE2-9D20-7628D05FA07D}"/>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5281185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UT19_Thank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2B98602C-5CF7-45C3-AE90-59D07E66BF8F}"/>
              </a:ext>
            </a:extLst>
          </p:cNvPr>
          <p:cNvSpPr>
            <a:spLocks noGrp="1"/>
          </p:cNvSpPr>
          <p:nvPr>
            <p:ph type="body" sz="quarter" idx="10"/>
          </p:nvPr>
        </p:nvSpPr>
        <p:spPr>
          <a:xfrm>
            <a:off x="304154" y="1371600"/>
            <a:ext cx="3276000" cy="2743200"/>
          </a:xfrm>
        </p:spPr>
        <p:txBody>
          <a:bodyPr/>
          <a:lstStyle>
            <a:lvl1pPr marL="457200" indent="-457200">
              <a:buFont typeface="Arial" panose="020B0604020202020204" pitchFamily="34" charset="0"/>
              <a:buChar char="•"/>
              <a:defRPr>
                <a:solidFill>
                  <a:schemeClr val="tx1"/>
                </a:solidFill>
              </a:defRPr>
            </a:lvl1pPr>
            <a:lvl2pPr marL="800100" indent="-342900">
              <a:buFont typeface="Arial" panose="020B0604020202020204" pitchFamily="34" charset="0"/>
              <a:buChar char="•"/>
              <a:defRPr>
                <a:solidFill>
                  <a:schemeClr val="tx1"/>
                </a:solidFill>
              </a:defRPr>
            </a:lvl2pPr>
            <a:lvl3pPr marL="1257300" indent="-342900">
              <a:buFont typeface="Arial" panose="020B0604020202020204" pitchFamily="34" charset="0"/>
              <a:buChar char="•"/>
              <a:defRPr>
                <a:solidFill>
                  <a:schemeClr val="tx1"/>
                </a:solidFill>
              </a:defRPr>
            </a:lvl3pPr>
            <a:lvl4pPr marL="1657350" indent="-285750">
              <a:buFont typeface="Arial" panose="020B0604020202020204" pitchFamily="34" charset="0"/>
              <a:buChar char="•"/>
              <a:defRPr>
                <a:solidFill>
                  <a:schemeClr val="tx1"/>
                </a:solidFill>
              </a:defRPr>
            </a:lvl4pPr>
            <a:lvl5pPr marL="2114550" indent="-285750">
              <a:buFont typeface="Arial" panose="020B0604020202020204" pitchFamily="34" charset="0"/>
              <a:buChar cha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a:extLst>
              <a:ext uri="{FF2B5EF4-FFF2-40B4-BE49-F238E27FC236}">
                <a16:creationId xmlns:a16="http://schemas.microsoft.com/office/drawing/2014/main" id="{A3B155C1-9AF9-4F62-88B2-05094D420177}"/>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pic>
        <p:nvPicPr>
          <p:cNvPr id="6" name="Graphic 5">
            <a:extLst>
              <a:ext uri="{FF2B5EF4-FFF2-40B4-BE49-F238E27FC236}">
                <a16:creationId xmlns:a16="http://schemas.microsoft.com/office/drawing/2014/main" id="{7F256633-C23F-472E-A91B-4D9A1DFA26B4}"/>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432000" y="360000"/>
            <a:ext cx="3240000" cy="439760"/>
          </a:xfrm>
          <a:prstGeom prst="rect">
            <a:avLst/>
          </a:prstGeom>
        </p:spPr>
      </p:pic>
    </p:spTree>
    <p:extLst>
      <p:ext uri="{BB962C8B-B14F-4D97-AF65-F5344CB8AC3E}">
        <p14:creationId xmlns:p14="http://schemas.microsoft.com/office/powerpoint/2010/main" val="7821245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UT19_Thanks_Simp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A3B155C1-9AF9-4F62-88B2-05094D420177}"/>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pic>
        <p:nvPicPr>
          <p:cNvPr id="6" name="Graphic 5">
            <a:extLst>
              <a:ext uri="{FF2B5EF4-FFF2-40B4-BE49-F238E27FC236}">
                <a16:creationId xmlns:a16="http://schemas.microsoft.com/office/drawing/2014/main" id="{7F256633-C23F-472E-A91B-4D9A1DFA26B4}"/>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432000" y="360000"/>
            <a:ext cx="3240000" cy="439760"/>
          </a:xfrm>
          <a:prstGeom prst="rect">
            <a:avLst/>
          </a:prstGeom>
        </p:spPr>
      </p:pic>
      <p:sp>
        <p:nvSpPr>
          <p:cNvPr id="5" name="Text Placeholder 9">
            <a:extLst>
              <a:ext uri="{FF2B5EF4-FFF2-40B4-BE49-F238E27FC236}">
                <a16:creationId xmlns:a16="http://schemas.microsoft.com/office/drawing/2014/main" id="{CE0EEA24-B3BC-43F7-8BEE-0C484B779FE4}"/>
              </a:ext>
            </a:extLst>
          </p:cNvPr>
          <p:cNvSpPr>
            <a:spLocks noGrp="1"/>
          </p:cNvSpPr>
          <p:nvPr>
            <p:ph type="body" sz="quarter" idx="10" hasCustomPrompt="1"/>
          </p:nvPr>
        </p:nvSpPr>
        <p:spPr>
          <a:xfrm>
            <a:off x="3352800" y="2766218"/>
            <a:ext cx="5486400" cy="2034382"/>
          </a:xfrm>
        </p:spPr>
        <p:txBody>
          <a:bodyPr/>
          <a:lstStyle>
            <a:lvl1pPr marL="0" indent="0" algn="ctr">
              <a:buNone/>
              <a:defRPr b="1">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Edit Master text styles</a:t>
            </a:r>
          </a:p>
        </p:txBody>
      </p:sp>
    </p:spTree>
    <p:extLst>
      <p:ext uri="{BB962C8B-B14F-4D97-AF65-F5344CB8AC3E}">
        <p14:creationId xmlns:p14="http://schemas.microsoft.com/office/powerpoint/2010/main" val="4175234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UT19_Start_03">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5145CDC8-4A79-4472-924B-DCC859171FBD}"/>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432000" y="360001"/>
            <a:ext cx="3240000" cy="439760"/>
          </a:xfrm>
          <a:prstGeom prst="rect">
            <a:avLst/>
          </a:prstGeom>
        </p:spPr>
      </p:pic>
      <p:sp>
        <p:nvSpPr>
          <p:cNvPr id="11" name="Title 1">
            <a:extLst>
              <a:ext uri="{FF2B5EF4-FFF2-40B4-BE49-F238E27FC236}">
                <a16:creationId xmlns:a16="http://schemas.microsoft.com/office/drawing/2014/main" id="{A2C500CC-43BC-4E3D-AB37-ABA8E51DD83B}"/>
              </a:ext>
            </a:extLst>
          </p:cNvPr>
          <p:cNvSpPr>
            <a:spLocks noGrp="1"/>
          </p:cNvSpPr>
          <p:nvPr>
            <p:ph type="ctrTitle"/>
          </p:nvPr>
        </p:nvSpPr>
        <p:spPr>
          <a:xfrm>
            <a:off x="4724400" y="457200"/>
            <a:ext cx="6858000" cy="2693600"/>
          </a:xfrm>
        </p:spPr>
        <p:txBody>
          <a:bodyPr anchor="b"/>
          <a:lstStyle>
            <a:lvl1pPr algn="l">
              <a:defRPr sz="6000"/>
            </a:lvl1pPr>
          </a:lstStyle>
          <a:p>
            <a:r>
              <a:rPr lang="en-US" dirty="0"/>
              <a:t>Click to edit Master title style</a:t>
            </a:r>
          </a:p>
        </p:txBody>
      </p:sp>
      <p:sp>
        <p:nvSpPr>
          <p:cNvPr id="12" name="Subtitle 2">
            <a:extLst>
              <a:ext uri="{FF2B5EF4-FFF2-40B4-BE49-F238E27FC236}">
                <a16:creationId xmlns:a16="http://schemas.microsoft.com/office/drawing/2014/main" id="{87AD5E3E-F81E-4B39-B414-83E7012B365D}"/>
              </a:ext>
            </a:extLst>
          </p:cNvPr>
          <p:cNvSpPr>
            <a:spLocks noGrp="1"/>
          </p:cNvSpPr>
          <p:nvPr>
            <p:ph type="subTitle" idx="1"/>
          </p:nvPr>
        </p:nvSpPr>
        <p:spPr>
          <a:xfrm>
            <a:off x="4724399" y="3243600"/>
            <a:ext cx="6858000" cy="22428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5" name="Date Placeholder 3">
            <a:extLst>
              <a:ext uri="{FF2B5EF4-FFF2-40B4-BE49-F238E27FC236}">
                <a16:creationId xmlns:a16="http://schemas.microsoft.com/office/drawing/2014/main" id="{0A3874ED-D425-4FC7-9A25-B3D036F48BFC}"/>
              </a:ext>
            </a:extLst>
          </p:cNvPr>
          <p:cNvSpPr>
            <a:spLocks noGrp="1"/>
          </p:cNvSpPr>
          <p:nvPr>
            <p:ph type="dt" sz="half" idx="10"/>
          </p:nvPr>
        </p:nvSpPr>
        <p:spPr>
          <a:xfrm>
            <a:off x="4724399" y="6279424"/>
            <a:ext cx="4127715" cy="365125"/>
          </a:xfrm>
        </p:spPr>
        <p:txBody>
          <a:bodyPr/>
          <a:lstStyle>
            <a:lvl1pPr>
              <a:defRPr sz="1600">
                <a:solidFill>
                  <a:schemeClr val="accent1"/>
                </a:solidFill>
              </a:defRPr>
            </a:lvl1pPr>
          </a:lstStyle>
          <a:p>
            <a:pPr>
              <a:defRPr/>
            </a:pPr>
            <a:endParaRPr lang="en-US" dirty="0"/>
          </a:p>
        </p:txBody>
      </p:sp>
      <p:sp>
        <p:nvSpPr>
          <p:cNvPr id="17" name="Slide Number Placeholder 5">
            <a:extLst>
              <a:ext uri="{FF2B5EF4-FFF2-40B4-BE49-F238E27FC236}">
                <a16:creationId xmlns:a16="http://schemas.microsoft.com/office/drawing/2014/main" id="{111E844B-CEEB-4C36-BD37-A5FFB8F34FB7}"/>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2294804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UT19_Start_04">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8AE11-918C-4339-935F-EAD4D46F19B4}"/>
              </a:ext>
            </a:extLst>
          </p:cNvPr>
          <p:cNvSpPr>
            <a:spLocks noGrp="1"/>
          </p:cNvSpPr>
          <p:nvPr>
            <p:ph type="ctrTitle"/>
          </p:nvPr>
        </p:nvSpPr>
        <p:spPr>
          <a:xfrm>
            <a:off x="4038600" y="1338130"/>
            <a:ext cx="7543799" cy="1812670"/>
          </a:xfrm>
        </p:spPr>
        <p:txBody>
          <a:bodyPr anchor="b"/>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CC841A59-81A3-402A-97AC-2DE732209968}"/>
              </a:ext>
            </a:extLst>
          </p:cNvPr>
          <p:cNvSpPr>
            <a:spLocks noGrp="1"/>
          </p:cNvSpPr>
          <p:nvPr>
            <p:ph type="subTitle" idx="1"/>
          </p:nvPr>
        </p:nvSpPr>
        <p:spPr>
          <a:xfrm>
            <a:off x="4038600" y="3243600"/>
            <a:ext cx="75438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Date Placeholder 3">
            <a:extLst>
              <a:ext uri="{FF2B5EF4-FFF2-40B4-BE49-F238E27FC236}">
                <a16:creationId xmlns:a16="http://schemas.microsoft.com/office/drawing/2014/main" id="{B4BA0464-189F-412C-B110-2A926862F978}"/>
              </a:ext>
            </a:extLst>
          </p:cNvPr>
          <p:cNvSpPr>
            <a:spLocks noGrp="1"/>
          </p:cNvSpPr>
          <p:nvPr>
            <p:ph type="dt" sz="half" idx="10"/>
          </p:nvPr>
        </p:nvSpPr>
        <p:spPr>
          <a:xfrm>
            <a:off x="4038597" y="6279425"/>
            <a:ext cx="2070318" cy="349976"/>
          </a:xfrm>
        </p:spPr>
        <p:txBody>
          <a:bodyPr/>
          <a:lstStyle>
            <a:lvl1pPr>
              <a:defRPr sz="1600">
                <a:solidFill>
                  <a:schemeClr val="accent1"/>
                </a:solidFill>
              </a:defRPr>
            </a:lvl1pPr>
          </a:lstStyle>
          <a:p>
            <a:pPr>
              <a:defRPr/>
            </a:pPr>
            <a:endParaRPr lang="en-US" dirty="0"/>
          </a:p>
        </p:txBody>
      </p:sp>
      <p:sp>
        <p:nvSpPr>
          <p:cNvPr id="13" name="Text Placeholder 12">
            <a:extLst>
              <a:ext uri="{FF2B5EF4-FFF2-40B4-BE49-F238E27FC236}">
                <a16:creationId xmlns:a16="http://schemas.microsoft.com/office/drawing/2014/main" id="{43F3314B-9362-4A27-934E-2CF2F3EEE076}"/>
              </a:ext>
            </a:extLst>
          </p:cNvPr>
          <p:cNvSpPr>
            <a:spLocks noGrp="1"/>
          </p:cNvSpPr>
          <p:nvPr>
            <p:ph type="body" sz="quarter" idx="11" hasCustomPrompt="1"/>
          </p:nvPr>
        </p:nvSpPr>
        <p:spPr>
          <a:xfrm>
            <a:off x="4038598" y="5029199"/>
            <a:ext cx="7543800" cy="371246"/>
          </a:xfrm>
        </p:spPr>
        <p:txBody>
          <a:bodyPr/>
          <a:lstStyle>
            <a:lvl1pPr marL="0" indent="0">
              <a:buFontTx/>
              <a:buNone/>
              <a:defRPr sz="2400" b="0">
                <a:latin typeface="+mj-lt"/>
              </a:defRPr>
            </a:lvl1pPr>
            <a:lvl2pPr marL="457200" indent="0">
              <a:buFontTx/>
              <a:buNone/>
              <a:defRPr>
                <a:latin typeface="+mn-lt"/>
              </a:defRPr>
            </a:lvl2pPr>
            <a:lvl3pPr marL="914400" indent="0">
              <a:buFontTx/>
              <a:buNone/>
              <a:defRPr>
                <a:latin typeface="+mn-lt"/>
              </a:defRPr>
            </a:lvl3pPr>
            <a:lvl4pPr marL="1371600" indent="0">
              <a:buFontTx/>
              <a:buNone/>
              <a:defRPr>
                <a:latin typeface="+mn-lt"/>
              </a:defRPr>
            </a:lvl4pPr>
            <a:lvl5pPr marL="1828800" indent="0">
              <a:buFontTx/>
              <a:buNone/>
              <a:defRPr>
                <a:latin typeface="+mn-lt"/>
              </a:defRPr>
            </a:lvl5pPr>
          </a:lstStyle>
          <a:p>
            <a:pPr lvl="0"/>
            <a:r>
              <a:rPr lang="et-EE" dirty="0" err="1"/>
              <a:t>Your</a:t>
            </a:r>
            <a:r>
              <a:rPr lang="et-EE" dirty="0"/>
              <a:t> </a:t>
            </a:r>
            <a:r>
              <a:rPr lang="et-EE" dirty="0" err="1"/>
              <a:t>Name</a:t>
            </a:r>
            <a:r>
              <a:rPr lang="et-EE" dirty="0"/>
              <a:t> </a:t>
            </a:r>
            <a:r>
              <a:rPr lang="et-EE" dirty="0" err="1"/>
              <a:t>here</a:t>
            </a:r>
            <a:endParaRPr lang="en-US" dirty="0"/>
          </a:p>
        </p:txBody>
      </p:sp>
      <p:sp>
        <p:nvSpPr>
          <p:cNvPr id="14" name="Text Placeholder 12">
            <a:extLst>
              <a:ext uri="{FF2B5EF4-FFF2-40B4-BE49-F238E27FC236}">
                <a16:creationId xmlns:a16="http://schemas.microsoft.com/office/drawing/2014/main" id="{CE299A46-8A25-4182-B9E3-BBD0007CABD3}"/>
              </a:ext>
            </a:extLst>
          </p:cNvPr>
          <p:cNvSpPr>
            <a:spLocks noGrp="1"/>
          </p:cNvSpPr>
          <p:nvPr>
            <p:ph type="body" sz="quarter" idx="12" hasCustomPrompt="1"/>
          </p:nvPr>
        </p:nvSpPr>
        <p:spPr>
          <a:xfrm>
            <a:off x="4038597" y="5507669"/>
            <a:ext cx="7543801" cy="664531"/>
          </a:xfrm>
        </p:spPr>
        <p:txBody>
          <a:bodyPr/>
          <a:lstStyle>
            <a:lvl1pPr marL="0" indent="0">
              <a:buFontTx/>
              <a:buNone/>
              <a:defRPr sz="1800" b="0" cap="all" baseline="0">
                <a:solidFill>
                  <a:srgbClr val="B1B3B3"/>
                </a:solidFill>
                <a:latin typeface="+mn-lt"/>
              </a:defRPr>
            </a:lvl1pPr>
            <a:lvl2pPr marL="457200" indent="0">
              <a:buFontTx/>
              <a:buNone/>
              <a:defRPr>
                <a:latin typeface="+mn-lt"/>
              </a:defRPr>
            </a:lvl2pPr>
            <a:lvl3pPr marL="914400" indent="0">
              <a:buFontTx/>
              <a:buNone/>
              <a:defRPr>
                <a:latin typeface="+mn-lt"/>
              </a:defRPr>
            </a:lvl3pPr>
            <a:lvl4pPr marL="1371600" indent="0">
              <a:buFontTx/>
              <a:buNone/>
              <a:defRPr>
                <a:latin typeface="+mn-lt"/>
              </a:defRPr>
            </a:lvl4pPr>
            <a:lvl5pPr marL="1828800" indent="0">
              <a:buFontTx/>
              <a:buNone/>
              <a:defRPr>
                <a:latin typeface="+mn-lt"/>
              </a:defRPr>
            </a:lvl5pPr>
          </a:lstStyle>
          <a:p>
            <a:pPr lvl="0"/>
            <a:r>
              <a:rPr lang="et-EE" dirty="0"/>
              <a:t>YOUR </a:t>
            </a:r>
            <a:r>
              <a:rPr lang="et-EE" dirty="0" err="1"/>
              <a:t>profession</a:t>
            </a:r>
            <a:endParaRPr lang="en-US" dirty="0"/>
          </a:p>
        </p:txBody>
      </p:sp>
      <p:sp>
        <p:nvSpPr>
          <p:cNvPr id="9" name="Picture Placeholder 15">
            <a:extLst>
              <a:ext uri="{FF2B5EF4-FFF2-40B4-BE49-F238E27FC236}">
                <a16:creationId xmlns:a16="http://schemas.microsoft.com/office/drawing/2014/main" id="{58E1C34A-6EC6-4BCF-BEAC-BE1AAFCC3023}"/>
              </a:ext>
            </a:extLst>
          </p:cNvPr>
          <p:cNvSpPr>
            <a:spLocks noGrp="1"/>
          </p:cNvSpPr>
          <p:nvPr>
            <p:ph type="pic" sz="quarter" idx="13"/>
          </p:nvPr>
        </p:nvSpPr>
        <p:spPr>
          <a:xfrm>
            <a:off x="2438400" y="4806225"/>
            <a:ext cx="1371600" cy="1365975"/>
          </a:xfrm>
        </p:spPr>
        <p:txBody>
          <a:bodyPr/>
          <a:lstStyle>
            <a:lvl1pPr marL="0" indent="0">
              <a:buNone/>
              <a:defRPr sz="1600"/>
            </a:lvl1pPr>
          </a:lstStyle>
          <a:p>
            <a:endParaRPr lang="en-US" dirty="0"/>
          </a:p>
        </p:txBody>
      </p:sp>
      <p:sp>
        <p:nvSpPr>
          <p:cNvPr id="10" name="Slide Number Placeholder 5">
            <a:extLst>
              <a:ext uri="{FF2B5EF4-FFF2-40B4-BE49-F238E27FC236}">
                <a16:creationId xmlns:a16="http://schemas.microsoft.com/office/drawing/2014/main" id="{9B2E460E-E06F-4758-B53F-7F3D23D193E2}"/>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pic>
        <p:nvPicPr>
          <p:cNvPr id="11" name="Graphic 10">
            <a:extLst>
              <a:ext uri="{FF2B5EF4-FFF2-40B4-BE49-F238E27FC236}">
                <a16:creationId xmlns:a16="http://schemas.microsoft.com/office/drawing/2014/main" id="{8D99B437-8886-493D-816D-595C5C245396}"/>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432000" y="360001"/>
            <a:ext cx="3240000" cy="439760"/>
          </a:xfrm>
          <a:prstGeom prst="rect">
            <a:avLst/>
          </a:prstGeom>
        </p:spPr>
      </p:pic>
    </p:spTree>
    <p:extLst>
      <p:ext uri="{BB962C8B-B14F-4D97-AF65-F5344CB8AC3E}">
        <p14:creationId xmlns:p14="http://schemas.microsoft.com/office/powerpoint/2010/main" val="1314152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UT19_Section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8AE11-918C-4339-935F-EAD4D46F19B4}"/>
              </a:ext>
            </a:extLst>
          </p:cNvPr>
          <p:cNvSpPr>
            <a:spLocks noGrp="1"/>
          </p:cNvSpPr>
          <p:nvPr>
            <p:ph type="ctrTitle"/>
          </p:nvPr>
        </p:nvSpPr>
        <p:spPr>
          <a:xfrm>
            <a:off x="4038599" y="847725"/>
            <a:ext cx="7543801" cy="2870199"/>
          </a:xfrm>
        </p:spPr>
        <p:txBody>
          <a:bodyPr anchor="b"/>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CC841A59-81A3-402A-97AC-2DE732209968}"/>
              </a:ext>
            </a:extLst>
          </p:cNvPr>
          <p:cNvSpPr>
            <a:spLocks noGrp="1"/>
          </p:cNvSpPr>
          <p:nvPr>
            <p:ph type="subTitle" idx="1"/>
          </p:nvPr>
        </p:nvSpPr>
        <p:spPr>
          <a:xfrm>
            <a:off x="4038599" y="3810000"/>
            <a:ext cx="7543802" cy="23622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Slide Number Placeholder 5">
            <a:extLst>
              <a:ext uri="{FF2B5EF4-FFF2-40B4-BE49-F238E27FC236}">
                <a16:creationId xmlns:a16="http://schemas.microsoft.com/office/drawing/2014/main" id="{3AA916E9-F087-4FBE-94E2-5BBEA79EEA73}"/>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pic>
        <p:nvPicPr>
          <p:cNvPr id="6" name="Graphic 5">
            <a:extLst>
              <a:ext uri="{FF2B5EF4-FFF2-40B4-BE49-F238E27FC236}">
                <a16:creationId xmlns:a16="http://schemas.microsoft.com/office/drawing/2014/main" id="{9A08E4F0-8FD4-431E-B5E0-F7173E3460A7}"/>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432000" y="360000"/>
            <a:ext cx="3240000" cy="439760"/>
          </a:xfrm>
          <a:prstGeom prst="rect">
            <a:avLst/>
          </a:prstGeom>
        </p:spPr>
      </p:pic>
    </p:spTree>
    <p:extLst>
      <p:ext uri="{BB962C8B-B14F-4D97-AF65-F5344CB8AC3E}">
        <p14:creationId xmlns:p14="http://schemas.microsoft.com/office/powerpoint/2010/main" val="111105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UT19_Sectionhead Blu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8AE11-918C-4339-935F-EAD4D46F19B4}"/>
              </a:ext>
            </a:extLst>
          </p:cNvPr>
          <p:cNvSpPr>
            <a:spLocks noGrp="1"/>
          </p:cNvSpPr>
          <p:nvPr>
            <p:ph type="ctrTitle"/>
          </p:nvPr>
        </p:nvSpPr>
        <p:spPr>
          <a:xfrm>
            <a:off x="4039200" y="847725"/>
            <a:ext cx="7479901" cy="2870199"/>
          </a:xfrm>
        </p:spPr>
        <p:txBody>
          <a:bodyPr anchor="b"/>
          <a:lstStyle>
            <a:lvl1pPr algn="l">
              <a:defRPr sz="600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CC841A59-81A3-402A-97AC-2DE732209968}"/>
              </a:ext>
            </a:extLst>
          </p:cNvPr>
          <p:cNvSpPr>
            <a:spLocks noGrp="1"/>
          </p:cNvSpPr>
          <p:nvPr>
            <p:ph type="subTitle" idx="1"/>
          </p:nvPr>
        </p:nvSpPr>
        <p:spPr>
          <a:xfrm>
            <a:off x="4039200" y="3810000"/>
            <a:ext cx="7479902" cy="2362200"/>
          </a:xfrm>
        </p:spPr>
        <p:txBody>
          <a:bodyPr/>
          <a:lstStyle>
            <a:lvl1pPr marL="0" indent="0" algn="l">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Slide Number Placeholder 5">
            <a:extLst>
              <a:ext uri="{FF2B5EF4-FFF2-40B4-BE49-F238E27FC236}">
                <a16:creationId xmlns:a16="http://schemas.microsoft.com/office/drawing/2014/main" id="{76DEA9CA-D5C2-41E8-AC9B-30436F4418BC}"/>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pic>
        <p:nvPicPr>
          <p:cNvPr id="7" name="Graphic 6">
            <a:extLst>
              <a:ext uri="{FF2B5EF4-FFF2-40B4-BE49-F238E27FC236}">
                <a16:creationId xmlns:a16="http://schemas.microsoft.com/office/drawing/2014/main" id="{652B689A-9D75-4C3A-B151-1732DBF8A4C5}"/>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432000" y="360000"/>
            <a:ext cx="3240000" cy="439760"/>
          </a:xfrm>
          <a:prstGeom prst="rect">
            <a:avLst/>
          </a:prstGeom>
        </p:spPr>
      </p:pic>
      <p:pic>
        <p:nvPicPr>
          <p:cNvPr id="5" name="Picture 4">
            <a:extLst>
              <a:ext uri="{FF2B5EF4-FFF2-40B4-BE49-F238E27FC236}">
                <a16:creationId xmlns:a16="http://schemas.microsoft.com/office/drawing/2014/main" id="{DD7580D0-7F73-4FC7-B0B1-6F83E479C5E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156398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UT19_Imag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0917C-B12D-46C7-B6BB-0C34E7D65CC1}"/>
              </a:ext>
            </a:extLst>
          </p:cNvPr>
          <p:cNvSpPr>
            <a:spLocks noGrp="1"/>
          </p:cNvSpPr>
          <p:nvPr>
            <p:ph type="title"/>
          </p:nvPr>
        </p:nvSpPr>
        <p:spPr>
          <a:xfrm>
            <a:off x="4038600" y="365125"/>
            <a:ext cx="7543800" cy="1325563"/>
          </a:xfr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2B98602C-5CF7-45C3-AE90-59D07E66BF8F}"/>
              </a:ext>
            </a:extLst>
          </p:cNvPr>
          <p:cNvSpPr>
            <a:spLocks noGrp="1"/>
          </p:cNvSpPr>
          <p:nvPr>
            <p:ph type="body" sz="quarter" idx="10"/>
          </p:nvPr>
        </p:nvSpPr>
        <p:spPr>
          <a:xfrm>
            <a:off x="4038600" y="1828800"/>
            <a:ext cx="7543800" cy="4343400"/>
          </a:xfrm>
        </p:spPr>
        <p:txBody>
          <a:bodyPr/>
          <a:lstStyle>
            <a:lvl1pPr marL="0" inden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a:extLst>
              <a:ext uri="{FF2B5EF4-FFF2-40B4-BE49-F238E27FC236}">
                <a16:creationId xmlns:a16="http://schemas.microsoft.com/office/drawing/2014/main" id="{5F9D15BD-9655-41C0-BC62-AA861D9BDDF8}"/>
              </a:ext>
            </a:extLst>
          </p:cNvPr>
          <p:cNvSpPr>
            <a:spLocks noGrp="1"/>
          </p:cNvSpPr>
          <p:nvPr>
            <p:ph type="pic" sz="quarter" idx="11"/>
          </p:nvPr>
        </p:nvSpPr>
        <p:spPr>
          <a:xfrm>
            <a:off x="0" y="0"/>
            <a:ext cx="3810000" cy="6858000"/>
          </a:xfrm>
        </p:spPr>
        <p:txBody>
          <a:bodyPr/>
          <a:lstStyle>
            <a:lvl1pPr marL="0" indent="0">
              <a:buNone/>
              <a:defRPr/>
            </a:lvl1pPr>
          </a:lstStyle>
          <a:p>
            <a:endParaRPr lang="en-US" dirty="0"/>
          </a:p>
        </p:txBody>
      </p:sp>
      <p:sp>
        <p:nvSpPr>
          <p:cNvPr id="5" name="Slide Number Placeholder 5">
            <a:extLst>
              <a:ext uri="{FF2B5EF4-FFF2-40B4-BE49-F238E27FC236}">
                <a16:creationId xmlns:a16="http://schemas.microsoft.com/office/drawing/2014/main" id="{607F442F-6A44-4B33-8CF9-CAAB41F3F40E}"/>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188519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UT19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0917C-B12D-46C7-B6BB-0C34E7D65CC1}"/>
              </a:ext>
            </a:extLst>
          </p:cNvPr>
          <p:cNvSpPr>
            <a:spLocks noGrp="1"/>
          </p:cNvSpPr>
          <p:nvPr>
            <p:ph type="title"/>
          </p:nvPr>
        </p:nvSpPr>
        <p:spPr>
          <a:xfrm>
            <a:off x="609600" y="381000"/>
            <a:ext cx="10972800" cy="685800"/>
          </a:xfr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2B98602C-5CF7-45C3-AE90-59D07E66BF8F}"/>
              </a:ext>
            </a:extLst>
          </p:cNvPr>
          <p:cNvSpPr>
            <a:spLocks noGrp="1"/>
          </p:cNvSpPr>
          <p:nvPr>
            <p:ph type="body" sz="quarter" idx="10"/>
          </p:nvPr>
        </p:nvSpPr>
        <p:spPr>
          <a:xfrm>
            <a:off x="609600" y="1219200"/>
            <a:ext cx="10972800" cy="4953000"/>
          </a:xfrm>
        </p:spPr>
        <p:txBody>
          <a:bodyPr/>
          <a:lstStyle>
            <a:lvl1pPr marL="0" inden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607F442F-6A44-4B33-8CF9-CAAB41F3F40E}"/>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3779996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UT19_Title and Content_Blue">
    <p:bg>
      <p:bgPr>
        <a:solidFill>
          <a:schemeClr val="tx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2EE96BF-B884-414B-8D90-BCBCCEB29F95}"/>
              </a:ext>
            </a:extLst>
          </p:cNvPr>
          <p:cNvSpPr>
            <a:spLocks noGrp="1"/>
          </p:cNvSpPr>
          <p:nvPr>
            <p:ph type="title"/>
          </p:nvPr>
        </p:nvSpPr>
        <p:spPr>
          <a:xfrm>
            <a:off x="609600" y="381000"/>
            <a:ext cx="10972800" cy="685800"/>
          </a:xfrm>
        </p:spPr>
        <p:txBody>
          <a:bodyPr/>
          <a:lstStyle>
            <a:lvl1pPr>
              <a:defRPr>
                <a:solidFill>
                  <a:schemeClr val="bg1"/>
                </a:solidFill>
              </a:defRPr>
            </a:lvl1pPr>
          </a:lstStyle>
          <a:p>
            <a:r>
              <a:rPr lang="en-US" dirty="0"/>
              <a:t>Click to edit Master title style</a:t>
            </a:r>
          </a:p>
        </p:txBody>
      </p:sp>
      <p:sp>
        <p:nvSpPr>
          <p:cNvPr id="7" name="Text Placeholder 9">
            <a:extLst>
              <a:ext uri="{FF2B5EF4-FFF2-40B4-BE49-F238E27FC236}">
                <a16:creationId xmlns:a16="http://schemas.microsoft.com/office/drawing/2014/main" id="{40A666D5-2455-4C9C-A088-2915FA4160AB}"/>
              </a:ext>
            </a:extLst>
          </p:cNvPr>
          <p:cNvSpPr>
            <a:spLocks noGrp="1"/>
          </p:cNvSpPr>
          <p:nvPr>
            <p:ph type="body" sz="quarter" idx="10"/>
          </p:nvPr>
        </p:nvSpPr>
        <p:spPr>
          <a:xfrm>
            <a:off x="609600" y="1219200"/>
            <a:ext cx="10972800" cy="4953000"/>
          </a:xfrm>
        </p:spPr>
        <p:txBody>
          <a:bodyPr/>
          <a:lstStyle>
            <a:lvl1pPr marL="0" indent="0">
              <a:buNone/>
              <a:defRPr>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5">
            <a:extLst>
              <a:ext uri="{FF2B5EF4-FFF2-40B4-BE49-F238E27FC236}">
                <a16:creationId xmlns:a16="http://schemas.microsoft.com/office/drawing/2014/main" id="{E26696AE-CD0B-4693-ABFF-D6DFD14FDDFC}"/>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1265335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5D8A841E-D890-4E99-9E1F-0DB70974BEDC}"/>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D1639F06-EA6C-4DE7-9585-BB74C1D86ECE}"/>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 name="Date Placeholder 3">
            <a:extLst>
              <a:ext uri="{FF2B5EF4-FFF2-40B4-BE49-F238E27FC236}">
                <a16:creationId xmlns:a16="http://schemas.microsoft.com/office/drawing/2014/main" id="{274CBB18-A9BE-4E26-AEF0-685B460BE6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5" name="Footer Placeholder 4">
            <a:extLst>
              <a:ext uri="{FF2B5EF4-FFF2-40B4-BE49-F238E27FC236}">
                <a16:creationId xmlns:a16="http://schemas.microsoft.com/office/drawing/2014/main" id="{BADC2685-CBD5-44D1-8549-850B27C75D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2E3CEBC4-24A6-4347-B47E-79B2708B9B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defRPr>
            </a:lvl1pPr>
          </a:lstStyle>
          <a:p>
            <a:pPr>
              <a:defRPr/>
            </a:pPr>
            <a:fld id="{DADBB38E-37F0-4099-9E14-30415241E9A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1" r:id="rId1"/>
    <p:sldLayoutId id="2147483726" r:id="rId2"/>
    <p:sldLayoutId id="2147483727" r:id="rId3"/>
    <p:sldLayoutId id="2147483713" r:id="rId4"/>
    <p:sldLayoutId id="2147483712" r:id="rId5"/>
    <p:sldLayoutId id="2147483714" r:id="rId6"/>
    <p:sldLayoutId id="2147483703" r:id="rId7"/>
    <p:sldLayoutId id="2147483724" r:id="rId8"/>
    <p:sldLayoutId id="2147483728" r:id="rId9"/>
    <p:sldLayoutId id="2147483716" r:id="rId10"/>
    <p:sldLayoutId id="2147483719" r:id="rId11"/>
    <p:sldLayoutId id="2147483720" r:id="rId12"/>
    <p:sldLayoutId id="2147483723" r:id="rId13"/>
    <p:sldLayoutId id="2147483715" r:id="rId14"/>
    <p:sldLayoutId id="2147483704" r:id="rId15"/>
    <p:sldLayoutId id="2147483705" r:id="rId16"/>
    <p:sldLayoutId id="2147483707" r:id="rId17"/>
    <p:sldLayoutId id="2147483722" r:id="rId18"/>
    <p:sldLayoutId id="2147483717" r:id="rId19"/>
    <p:sldLayoutId id="2147483725" r:id="rId20"/>
    <p:sldLayoutId id="2147483721" r:id="rId21"/>
    <p:sldLayoutId id="2147483729" r:id="rId22"/>
  </p:sldLayoutIdLst>
  <p:hf hdr="0" ftr="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2pPr>
      <a:lvl3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3pPr>
      <a:lvl4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4pPr>
      <a:lvl5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5pPr>
      <a:lvl6pPr marL="457200" algn="l" rtl="0" fontAlgn="base">
        <a:lnSpc>
          <a:spcPct val="90000"/>
        </a:lnSpc>
        <a:spcBef>
          <a:spcPct val="0"/>
        </a:spcBef>
        <a:spcAft>
          <a:spcPct val="0"/>
        </a:spcAft>
        <a:defRPr sz="4400">
          <a:solidFill>
            <a:schemeClr val="tx1"/>
          </a:solidFill>
          <a:latin typeface="Rubik Bold" panose="00000800000000000000" pitchFamily="2" charset="-79"/>
        </a:defRPr>
      </a:lvl6pPr>
      <a:lvl7pPr marL="914400" algn="l" rtl="0" fontAlgn="base">
        <a:lnSpc>
          <a:spcPct val="90000"/>
        </a:lnSpc>
        <a:spcBef>
          <a:spcPct val="0"/>
        </a:spcBef>
        <a:spcAft>
          <a:spcPct val="0"/>
        </a:spcAft>
        <a:defRPr sz="4400">
          <a:solidFill>
            <a:schemeClr val="tx1"/>
          </a:solidFill>
          <a:latin typeface="Rubik Bold" panose="00000800000000000000" pitchFamily="2" charset="-79"/>
        </a:defRPr>
      </a:lvl7pPr>
      <a:lvl8pPr marL="1371600" algn="l" rtl="0" fontAlgn="base">
        <a:lnSpc>
          <a:spcPct val="90000"/>
        </a:lnSpc>
        <a:spcBef>
          <a:spcPct val="0"/>
        </a:spcBef>
        <a:spcAft>
          <a:spcPct val="0"/>
        </a:spcAft>
        <a:defRPr sz="4400">
          <a:solidFill>
            <a:schemeClr val="tx1"/>
          </a:solidFill>
          <a:latin typeface="Rubik Bold" panose="00000800000000000000" pitchFamily="2" charset="-79"/>
        </a:defRPr>
      </a:lvl8pPr>
      <a:lvl9pPr marL="1828800" algn="l" rtl="0" fontAlgn="base">
        <a:lnSpc>
          <a:spcPct val="90000"/>
        </a:lnSpc>
        <a:spcBef>
          <a:spcPct val="0"/>
        </a:spcBef>
        <a:spcAft>
          <a:spcPct val="0"/>
        </a:spcAft>
        <a:defRPr sz="4400">
          <a:solidFill>
            <a:schemeClr val="tx1"/>
          </a:solidFill>
          <a:latin typeface="Rubik Bold" panose="00000800000000000000" pitchFamily="2" charset="-79"/>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hyperlink" Target="https://golang.org/cmd/cgo/" TargetMode="Externa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23807-A02C-476D-81C5-8D4131EF6E0A}"/>
              </a:ext>
            </a:extLst>
          </p:cNvPr>
          <p:cNvSpPr>
            <a:spLocks noGrp="1"/>
          </p:cNvSpPr>
          <p:nvPr>
            <p:ph type="ctrTitle"/>
          </p:nvPr>
        </p:nvSpPr>
        <p:spPr>
          <a:xfrm>
            <a:off x="4190997" y="2107157"/>
            <a:ext cx="7543799" cy="609600"/>
          </a:xfrm>
        </p:spPr>
        <p:txBody>
          <a:bodyPr/>
          <a:lstStyle/>
          <a:p>
            <a:pPr algn="ctr"/>
            <a:r>
              <a:rPr lang="en-US" sz="2800" b="1" dirty="0">
                <a:latin typeface="+mn-lt"/>
              </a:rPr>
              <a:t>MTAT.03.238 </a:t>
            </a:r>
            <a:r>
              <a:rPr lang="en-US" sz="2800" b="1" dirty="0" err="1" smtClean="0">
                <a:latin typeface="+mn-lt"/>
              </a:rPr>
              <a:t>Algorithmics</a:t>
            </a:r>
            <a:endParaRPr lang="en-US" sz="2800" b="1" dirty="0">
              <a:latin typeface="+mn-lt"/>
            </a:endParaRPr>
          </a:p>
        </p:txBody>
      </p:sp>
      <p:sp>
        <p:nvSpPr>
          <p:cNvPr id="3" name="Subtitle 2">
            <a:extLst>
              <a:ext uri="{FF2B5EF4-FFF2-40B4-BE49-F238E27FC236}">
                <a16:creationId xmlns:a16="http://schemas.microsoft.com/office/drawing/2014/main" id="{BDB2F574-AF8A-40A7-BDA5-17602E0DD4C5}"/>
              </a:ext>
            </a:extLst>
          </p:cNvPr>
          <p:cNvSpPr>
            <a:spLocks noGrp="1"/>
          </p:cNvSpPr>
          <p:nvPr>
            <p:ph type="subTitle" idx="1"/>
          </p:nvPr>
        </p:nvSpPr>
        <p:spPr>
          <a:xfrm>
            <a:off x="4381496" y="3223351"/>
            <a:ext cx="7162800" cy="2226473"/>
          </a:xfrm>
        </p:spPr>
        <p:txBody>
          <a:bodyPr/>
          <a:lstStyle/>
          <a:p>
            <a:pPr algn="ctr"/>
            <a:r>
              <a:rPr lang="en-US" sz="2800" b="1" dirty="0" smtClean="0">
                <a:latin typeface="+mj-lt"/>
              </a:rPr>
              <a:t>Fast </a:t>
            </a:r>
            <a:r>
              <a:rPr lang="en-US" sz="2800" b="1" dirty="0">
                <a:latin typeface="+mj-lt"/>
              </a:rPr>
              <a:t>data structures in non-C </a:t>
            </a:r>
            <a:r>
              <a:rPr lang="en-US" sz="2800" b="1" dirty="0" smtClean="0">
                <a:latin typeface="+mj-lt"/>
              </a:rPr>
              <a:t>languages</a:t>
            </a:r>
            <a:endParaRPr lang="en-US" sz="2800" b="1" dirty="0">
              <a:latin typeface="+mj-lt"/>
            </a:endParaRPr>
          </a:p>
          <a:p>
            <a:pPr algn="ctr"/>
            <a:r>
              <a:rPr lang="en-US" dirty="0" smtClean="0"/>
              <a:t>By</a:t>
            </a:r>
            <a:endParaRPr lang="en-US" dirty="0" smtClean="0"/>
          </a:p>
          <a:p>
            <a:pPr algn="ctr"/>
            <a:r>
              <a:rPr lang="en-US" dirty="0" smtClean="0"/>
              <a:t>Amirabbas </a:t>
            </a:r>
            <a:r>
              <a:rPr lang="en-US" dirty="0" smtClean="0"/>
              <a:t>Sherafatian</a:t>
            </a:r>
            <a:endParaRPr lang="en-US" dirty="0"/>
          </a:p>
        </p:txBody>
      </p:sp>
      <p:sp>
        <p:nvSpPr>
          <p:cNvPr id="8" name="Slide Number Placeholder 7">
            <a:extLst>
              <a:ext uri="{FF2B5EF4-FFF2-40B4-BE49-F238E27FC236}">
                <a16:creationId xmlns:a16="http://schemas.microsoft.com/office/drawing/2014/main" id="{41B9F391-5497-4F1D-BDB5-D13C8120CF22}"/>
              </a:ext>
            </a:extLst>
          </p:cNvPr>
          <p:cNvSpPr>
            <a:spLocks noGrp="1"/>
          </p:cNvSpPr>
          <p:nvPr>
            <p:ph type="sldNum" sz="quarter" idx="4"/>
          </p:nvPr>
        </p:nvSpPr>
        <p:spPr/>
        <p:txBody>
          <a:bodyPr/>
          <a:lstStyle/>
          <a:p>
            <a:pPr>
              <a:defRPr/>
            </a:pPr>
            <a:fld id="{DADBB38E-37F0-4099-9E14-30415241E9AC}" type="slidenum">
              <a:rPr lang="en-US" smtClean="0"/>
              <a:pPr>
                <a:defRPr/>
              </a:pPr>
              <a:t>1</a:t>
            </a:fld>
            <a:endParaRPr lang="en-US" dirty="0"/>
          </a:p>
        </p:txBody>
      </p:sp>
      <p:sp>
        <p:nvSpPr>
          <p:cNvPr id="7" name="Date Placeholder 6">
            <a:extLst>
              <a:ext uri="{FF2B5EF4-FFF2-40B4-BE49-F238E27FC236}">
                <a16:creationId xmlns:a16="http://schemas.microsoft.com/office/drawing/2014/main" id="{26002737-CF1F-4A21-BD1A-F58BE62F71BE}"/>
              </a:ext>
            </a:extLst>
          </p:cNvPr>
          <p:cNvSpPr>
            <a:spLocks noGrp="1"/>
          </p:cNvSpPr>
          <p:nvPr>
            <p:ph type="dt" sz="half" idx="10"/>
          </p:nvPr>
        </p:nvSpPr>
        <p:spPr>
          <a:xfrm>
            <a:off x="7010396" y="6191011"/>
            <a:ext cx="1904999" cy="349978"/>
          </a:xfrm>
        </p:spPr>
        <p:txBody>
          <a:bodyPr/>
          <a:lstStyle/>
          <a:p>
            <a:pPr algn="ctr">
              <a:defRPr/>
            </a:pPr>
            <a:r>
              <a:rPr lang="en-US" dirty="0" smtClean="0"/>
              <a:t>Autumn 2021</a:t>
            </a:r>
            <a:endParaRPr lang="en-US" dirty="0"/>
          </a:p>
        </p:txBody>
      </p:sp>
    </p:spTree>
    <p:extLst>
      <p:ext uri="{BB962C8B-B14F-4D97-AF65-F5344CB8AC3E}">
        <p14:creationId xmlns:p14="http://schemas.microsoft.com/office/powerpoint/2010/main" val="25142569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 Project Overview</a:t>
            </a:r>
            <a:endParaRPr lang="en-US" dirty="0"/>
          </a:p>
        </p:txBody>
      </p:sp>
      <p:sp>
        <p:nvSpPr>
          <p:cNvPr id="3" name="Text Placeholder 2"/>
          <p:cNvSpPr>
            <a:spLocks noGrp="1"/>
          </p:cNvSpPr>
          <p:nvPr>
            <p:ph type="body" sz="quarter" idx="10"/>
          </p:nvPr>
        </p:nvSpPr>
        <p:spPr>
          <a:xfrm>
            <a:off x="609600" y="1371599"/>
            <a:ext cx="10972800" cy="5181601"/>
          </a:xfrm>
        </p:spPr>
        <p:txBody>
          <a:bodyPr/>
          <a:lstStyle/>
          <a:p>
            <a:r>
              <a:rPr lang="en-US" sz="1600" dirty="0" smtClean="0"/>
              <a:t>Programmers </a:t>
            </a:r>
            <a:r>
              <a:rPr lang="en-US" sz="1600" dirty="0"/>
              <a:t>usually build programs quickly using high-level languages like Ruby or Python but implement data structures in C/C++. And they create a binding code to connect the elements. However, the C language is believed to be error-prone, which can also cause security issues. Herein lies an exciting project idea. You can implement a data structure in a modern low-level language such as Rust or Go, and then bind your code to the high-level language. With this project, you can try something new and also figure out how bindings work. If your effort is successful, you can even inspire others to do a similar exercise in the future and drive better performance-orientation of data structures</a:t>
            </a:r>
            <a:r>
              <a:rPr lang="en-US" sz="1600" dirty="0" smtClean="0"/>
              <a:t>.</a:t>
            </a:r>
          </a:p>
          <a:p>
            <a:endParaRPr lang="en-US" sz="1200" dirty="0"/>
          </a:p>
          <a:p>
            <a:r>
              <a:rPr lang="en-US" sz="1600" dirty="0"/>
              <a:t>Python is a great language that can be picked up easily by a new developer and be productive in a short amount time, it is clean code by design and it has a million libraries available, sadly all of these benefits come at a price called “speed”, python is slow, very slow; </a:t>
            </a:r>
            <a:r>
              <a:rPr lang="en-US" sz="1600" dirty="0" err="1"/>
              <a:t>pypy</a:t>
            </a:r>
            <a:r>
              <a:rPr lang="en-US" sz="1600" dirty="0"/>
              <a:t> or </a:t>
            </a:r>
            <a:r>
              <a:rPr lang="en-US" sz="1600" dirty="0" err="1"/>
              <a:t>stackless</a:t>
            </a:r>
            <a:r>
              <a:rPr lang="en-US" sz="1600" dirty="0"/>
              <a:t> sometimes help with performance but at times they break other libraries that are not compatible or they don’t show any improvement on our specific use case.</a:t>
            </a:r>
          </a:p>
          <a:p>
            <a:r>
              <a:rPr lang="en-US" sz="1600" dirty="0"/>
              <a:t>You can always take the path of building a library in C and importing it, but to some C might end up being a very complex language to work with or the time required to build something in C could negate the benefits of porting the code.</a:t>
            </a:r>
          </a:p>
          <a:p>
            <a:r>
              <a:rPr lang="en-US" sz="1600" dirty="0"/>
              <a:t>Fortunately there is a middle ground we can use: Go, easier than C (and WAY better if you do parallelism) but faster than Python, it also has a lot of libraries already available that will provide us with a lot of features that might not be available in C.</a:t>
            </a:r>
          </a:p>
          <a:p>
            <a:r>
              <a:rPr lang="en-US" sz="1600" dirty="0"/>
              <a:t>Go has a package called CGO (</a:t>
            </a:r>
            <a:r>
              <a:rPr lang="en-US" sz="1600" u="sng" dirty="0">
                <a:hlinkClick r:id="rId2"/>
              </a:rPr>
              <a:t>https://golang.org/cmd/cgo/</a:t>
            </a:r>
            <a:r>
              <a:rPr lang="en-US" sz="1600" dirty="0"/>
              <a:t>) which allow us to connect Go to C and vice versa, since Python can import libraries in C, we can export certain Go functions to be used by Python as if they were a C library (</a:t>
            </a:r>
            <a:r>
              <a:rPr lang="en-US" sz="1600" dirty="0" err="1"/>
              <a:t>kinda</a:t>
            </a:r>
            <a:r>
              <a:rPr lang="en-US" sz="1600" dirty="0"/>
              <a:t> hacky, </a:t>
            </a:r>
            <a:r>
              <a:rPr lang="en-US" sz="1600" dirty="0" err="1"/>
              <a:t>kinda</a:t>
            </a:r>
            <a:r>
              <a:rPr lang="en-US" sz="1600" dirty="0"/>
              <a:t> neat).</a:t>
            </a:r>
          </a:p>
          <a:p>
            <a:endParaRPr lang="en-US" sz="1200" dirty="0" smtClean="0"/>
          </a:p>
          <a:p>
            <a:endParaRPr lang="en-US" sz="1200" dirty="0"/>
          </a:p>
          <a:p>
            <a:endParaRPr lang="en-US" sz="1200" dirty="0" smtClean="0"/>
          </a:p>
          <a:p>
            <a:pPr marL="800100" lvl="1" indent="-342900" algn="r">
              <a:buFont typeface="Arial" panose="020B0604020202020204" pitchFamily="34" charset="0"/>
              <a:buChar char="•"/>
            </a:pPr>
            <a:endParaRPr lang="en-US" sz="1400" dirty="0" smtClean="0"/>
          </a:p>
        </p:txBody>
      </p:sp>
      <p:sp>
        <p:nvSpPr>
          <p:cNvPr id="4" name="Slide Number Placeholder 3"/>
          <p:cNvSpPr>
            <a:spLocks noGrp="1"/>
          </p:cNvSpPr>
          <p:nvPr>
            <p:ph type="sldNum" sz="quarter" idx="4"/>
          </p:nvPr>
        </p:nvSpPr>
        <p:spPr/>
        <p:txBody>
          <a:bodyPr/>
          <a:lstStyle/>
          <a:p>
            <a:pPr>
              <a:defRPr/>
            </a:pPr>
            <a:fld id="{DADBB38E-37F0-4099-9E14-30415241E9AC}" type="slidenum">
              <a:rPr lang="en-US" smtClean="0"/>
              <a:pPr>
                <a:defRPr/>
              </a:pPr>
              <a:t>2</a:t>
            </a:fld>
            <a:endParaRPr lang="en-US" dirty="0"/>
          </a:p>
        </p:txBody>
      </p:sp>
    </p:spTree>
    <p:extLst>
      <p:ext uri="{BB962C8B-B14F-4D97-AF65-F5344CB8AC3E}">
        <p14:creationId xmlns:p14="http://schemas.microsoft.com/office/powerpoint/2010/main" val="41078501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did</a:t>
            </a:r>
            <a:endParaRPr lang="en-US" dirty="0"/>
          </a:p>
        </p:txBody>
      </p:sp>
      <p:sp>
        <p:nvSpPr>
          <p:cNvPr id="3" name="Text Placeholder 2"/>
          <p:cNvSpPr>
            <a:spLocks noGrp="1"/>
          </p:cNvSpPr>
          <p:nvPr>
            <p:ph type="body" sz="quarter" idx="10"/>
          </p:nvPr>
        </p:nvSpPr>
        <p:spPr>
          <a:xfrm>
            <a:off x="609600" y="1371599"/>
            <a:ext cx="10972800" cy="5181601"/>
          </a:xfrm>
        </p:spPr>
        <p:txBody>
          <a:bodyPr/>
          <a:lstStyle/>
          <a:p>
            <a:endParaRPr lang="en-US" sz="1200" dirty="0" smtClean="0"/>
          </a:p>
          <a:p>
            <a:r>
              <a:rPr lang="en-US" sz="1400" dirty="0" err="1" smtClean="0"/>
              <a:t>Trie</a:t>
            </a:r>
            <a:r>
              <a:rPr lang="en-US" sz="1400" dirty="0" smtClean="0"/>
              <a:t> implementation as a data structure in Go - </a:t>
            </a:r>
            <a:r>
              <a:rPr lang="en-US" sz="1400" dirty="0" smtClean="0"/>
              <a:t>Two approach – pure python &amp; Go-Python</a:t>
            </a:r>
          </a:p>
          <a:p>
            <a:endParaRPr lang="en-US" sz="1400" dirty="0" smtClean="0"/>
          </a:p>
          <a:p>
            <a:r>
              <a:rPr lang="en-US" sz="1400" dirty="0" smtClean="0"/>
              <a:t>Keywords (466550</a:t>
            </a:r>
            <a:r>
              <a:rPr lang="en-US" sz="1600" dirty="0" smtClean="0"/>
              <a:t> words</a:t>
            </a:r>
            <a:r>
              <a:rPr lang="en-US" sz="1400" dirty="0" smtClean="0"/>
              <a:t>) and </a:t>
            </a:r>
            <a:r>
              <a:rPr lang="en-US" sz="1400" dirty="0"/>
              <a:t>text (599179 characters) are read </a:t>
            </a:r>
            <a:r>
              <a:rPr lang="en-US" sz="1400" dirty="0" smtClean="0"/>
              <a:t>from txt files in python</a:t>
            </a:r>
          </a:p>
          <a:p>
            <a:endParaRPr lang="en-US" sz="1400" dirty="0"/>
          </a:p>
          <a:p>
            <a:r>
              <a:rPr lang="en-US" sz="1400" dirty="0" smtClean="0"/>
              <a:t>Using both approach we find the patterns in text and return the found patterns</a:t>
            </a:r>
          </a:p>
          <a:p>
            <a:endParaRPr lang="en-US" sz="1400" dirty="0"/>
          </a:p>
          <a:p>
            <a:r>
              <a:rPr lang="en-US" sz="1400" dirty="0" smtClean="0"/>
              <a:t>analysis of time/space complexity for both</a:t>
            </a:r>
          </a:p>
          <a:p>
            <a:endParaRPr lang="en-US" sz="1400" dirty="0"/>
          </a:p>
          <a:p>
            <a:r>
              <a:rPr lang="en-US" sz="1400" dirty="0" smtClean="0"/>
              <a:t>(maybe some part of the code can be shared here)</a:t>
            </a:r>
            <a:endParaRPr lang="en-US" sz="1400" dirty="0"/>
          </a:p>
        </p:txBody>
      </p:sp>
      <p:sp>
        <p:nvSpPr>
          <p:cNvPr id="4" name="Slide Number Placeholder 3"/>
          <p:cNvSpPr>
            <a:spLocks noGrp="1"/>
          </p:cNvSpPr>
          <p:nvPr>
            <p:ph type="sldNum" sz="quarter" idx="4"/>
          </p:nvPr>
        </p:nvSpPr>
        <p:spPr/>
        <p:txBody>
          <a:bodyPr/>
          <a:lstStyle/>
          <a:p>
            <a:pPr>
              <a:defRPr/>
            </a:pPr>
            <a:fld id="{DADBB38E-37F0-4099-9E14-30415241E9AC}" type="slidenum">
              <a:rPr lang="en-US" smtClean="0"/>
              <a:pPr>
                <a:defRPr/>
              </a:pPr>
              <a:t>3</a:t>
            </a:fld>
            <a:endParaRPr lang="en-US" dirty="0"/>
          </a:p>
        </p:txBody>
      </p:sp>
    </p:spTree>
    <p:extLst>
      <p:ext uri="{BB962C8B-B14F-4D97-AF65-F5344CB8AC3E}">
        <p14:creationId xmlns:p14="http://schemas.microsoft.com/office/powerpoint/2010/main" val="20222321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a:t>
            </a:r>
            <a:endParaRPr lang="en-US" dirty="0"/>
          </a:p>
        </p:txBody>
      </p:sp>
      <p:sp>
        <p:nvSpPr>
          <p:cNvPr id="3" name="Text Placeholder 2"/>
          <p:cNvSpPr>
            <a:spLocks noGrp="1"/>
          </p:cNvSpPr>
          <p:nvPr>
            <p:ph type="body" sz="quarter" idx="10"/>
          </p:nvPr>
        </p:nvSpPr>
        <p:spPr>
          <a:xfrm>
            <a:off x="609600" y="1371599"/>
            <a:ext cx="10972800" cy="5181601"/>
          </a:xfrm>
        </p:spPr>
        <p:txBody>
          <a:bodyPr/>
          <a:lstStyle/>
          <a:p>
            <a:r>
              <a:rPr lang="en-US" sz="1400" dirty="0"/>
              <a:t>There are many (millions of) casting and conversion reducing the time: </a:t>
            </a:r>
            <a:r>
              <a:rPr lang="en-US" sz="1200" dirty="0" err="1"/>
              <a:t>C.GoString</a:t>
            </a:r>
            <a:r>
              <a:rPr lang="en-US" sz="1200" dirty="0"/>
              <a:t>, </a:t>
            </a:r>
            <a:r>
              <a:rPr lang="en-US" sz="1200" dirty="0" err="1" smtClean="0"/>
              <a:t>C.Cstring</a:t>
            </a:r>
            <a:r>
              <a:rPr lang="en-US" sz="1200" dirty="0"/>
              <a:t> </a:t>
            </a:r>
            <a:r>
              <a:rPr lang="en-US" sz="1200" dirty="0" smtClean="0"/>
              <a:t>– parallelism may help, also reading files in go, instead of adding keywords and passing the text in every cycle from python. But the goal is not just providing a fast solution for this case. Go by itself doesn’t guarantee the fast solution: algorithm, conversion and casting, number of operations does still matter.</a:t>
            </a:r>
            <a:endParaRPr lang="en-US" sz="1200" dirty="0"/>
          </a:p>
          <a:p>
            <a:endParaRPr lang="en-US" sz="1400" dirty="0" smtClean="0"/>
          </a:p>
          <a:p>
            <a:r>
              <a:rPr lang="en-US" sz="1400" dirty="0" smtClean="0"/>
              <a:t>Pure python:</a:t>
            </a:r>
          </a:p>
          <a:p>
            <a:r>
              <a:rPr lang="en-US" sz="1200" dirty="0"/>
              <a:t># result for mini version</a:t>
            </a:r>
          </a:p>
          <a:p>
            <a:r>
              <a:rPr lang="en-US" sz="1200" dirty="0"/>
              <a:t># result: </a:t>
            </a:r>
            <a:r>
              <a:rPr lang="en-US" sz="1200" dirty="0" err="1"/>
              <a:t>ExecTime</a:t>
            </a:r>
            <a:r>
              <a:rPr lang="en-US" sz="1200" dirty="0"/>
              <a:t>: 61.998779296875</a:t>
            </a:r>
          </a:p>
          <a:p>
            <a:r>
              <a:rPr lang="en-US" sz="1200" dirty="0"/>
              <a:t/>
            </a:r>
            <a:br>
              <a:rPr lang="en-US" sz="1200" dirty="0"/>
            </a:br>
            <a:r>
              <a:rPr lang="en-US" sz="1200" dirty="0"/>
              <a:t># result for full version</a:t>
            </a:r>
          </a:p>
          <a:p>
            <a:r>
              <a:rPr lang="en-US" sz="1200" dirty="0"/>
              <a:t># </a:t>
            </a:r>
            <a:r>
              <a:rPr lang="en-US" sz="1200" dirty="0" err="1"/>
              <a:t>ExecTime</a:t>
            </a:r>
            <a:r>
              <a:rPr lang="en-US" sz="1200" dirty="0"/>
              <a:t>: 75685.92797851562</a:t>
            </a:r>
          </a:p>
          <a:p>
            <a:endParaRPr lang="en-US" sz="1400" dirty="0" smtClean="0"/>
          </a:p>
          <a:p>
            <a:r>
              <a:rPr lang="en-US" sz="1400" dirty="0" smtClean="0"/>
              <a:t>Go-Python:</a:t>
            </a:r>
          </a:p>
          <a:p>
            <a:r>
              <a:rPr lang="en-US" sz="1200" dirty="0"/>
              <a:t># result </a:t>
            </a:r>
            <a:r>
              <a:rPr lang="en-US" sz="1200" dirty="0"/>
              <a:t>for mini version</a:t>
            </a:r>
          </a:p>
          <a:p>
            <a:r>
              <a:rPr lang="en-US" sz="1200" dirty="0"/>
              <a:t># </a:t>
            </a:r>
            <a:r>
              <a:rPr lang="en-US" sz="1200" dirty="0" err="1"/>
              <a:t>ExecTime</a:t>
            </a:r>
            <a:r>
              <a:rPr lang="en-US" sz="1200" dirty="0"/>
              <a:t>: 212.020751953125</a:t>
            </a:r>
          </a:p>
          <a:p>
            <a:r>
              <a:rPr lang="en-US" sz="1200" dirty="0"/>
              <a:t># </a:t>
            </a:r>
            <a:r>
              <a:rPr lang="en-US" sz="1200" dirty="0" err="1"/>
              <a:t>ExecTime</a:t>
            </a:r>
            <a:r>
              <a:rPr lang="en-US" sz="1200" dirty="0"/>
              <a:t>: 175.001953125 =&gt; when </a:t>
            </a:r>
            <a:r>
              <a:rPr lang="en-US" sz="1200" dirty="0" err="1"/>
              <a:t>C.cstring</a:t>
            </a:r>
            <a:r>
              <a:rPr lang="en-US" sz="1200" dirty="0"/>
              <a:t> is ignored</a:t>
            </a:r>
          </a:p>
          <a:p>
            <a:r>
              <a:rPr lang="en-US" sz="1200" dirty="0"/>
              <a:t/>
            </a:r>
            <a:br>
              <a:rPr lang="en-US" sz="1200" dirty="0"/>
            </a:br>
            <a:r>
              <a:rPr lang="en-US" sz="1200" dirty="0"/>
              <a:t># result for full version</a:t>
            </a:r>
          </a:p>
          <a:p>
            <a:r>
              <a:rPr lang="en-US" sz="1200" dirty="0"/>
              <a:t># </a:t>
            </a:r>
            <a:r>
              <a:rPr lang="en-US" sz="1200" dirty="0" err="1"/>
              <a:t>ExecTime</a:t>
            </a:r>
            <a:r>
              <a:rPr lang="en-US" sz="1200" dirty="0"/>
              <a:t>: </a:t>
            </a:r>
            <a:r>
              <a:rPr lang="en-US" sz="1200" dirty="0" smtClean="0"/>
              <a:t>375297.314453125</a:t>
            </a:r>
            <a:endParaRPr lang="en-US" sz="1200" dirty="0"/>
          </a:p>
        </p:txBody>
      </p:sp>
      <p:sp>
        <p:nvSpPr>
          <p:cNvPr id="4" name="Slide Number Placeholder 3"/>
          <p:cNvSpPr>
            <a:spLocks noGrp="1"/>
          </p:cNvSpPr>
          <p:nvPr>
            <p:ph type="sldNum" sz="quarter" idx="4"/>
          </p:nvPr>
        </p:nvSpPr>
        <p:spPr/>
        <p:txBody>
          <a:bodyPr/>
          <a:lstStyle/>
          <a:p>
            <a:pPr>
              <a:defRPr/>
            </a:pPr>
            <a:fld id="{DADBB38E-37F0-4099-9E14-30415241E9AC}" type="slidenum">
              <a:rPr lang="en-US" smtClean="0"/>
              <a:pPr>
                <a:defRPr/>
              </a:pPr>
              <a:t>4</a:t>
            </a:fld>
            <a:endParaRPr lang="en-US" dirty="0"/>
          </a:p>
        </p:txBody>
      </p:sp>
    </p:spTree>
    <p:extLst>
      <p:ext uri="{BB962C8B-B14F-4D97-AF65-F5344CB8AC3E}">
        <p14:creationId xmlns:p14="http://schemas.microsoft.com/office/powerpoint/2010/main" val="23591311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a:t>
            </a:r>
            <a:endParaRPr lang="en-US" dirty="0"/>
          </a:p>
        </p:txBody>
      </p:sp>
      <p:sp>
        <p:nvSpPr>
          <p:cNvPr id="3" name="Text Placeholder 2"/>
          <p:cNvSpPr>
            <a:spLocks noGrp="1"/>
          </p:cNvSpPr>
          <p:nvPr>
            <p:ph type="body" sz="quarter" idx="10"/>
          </p:nvPr>
        </p:nvSpPr>
        <p:spPr>
          <a:xfrm>
            <a:off x="609600" y="1371599"/>
            <a:ext cx="10972800" cy="5181601"/>
          </a:xfrm>
        </p:spPr>
        <p:txBody>
          <a:bodyPr/>
          <a:lstStyle/>
          <a:p>
            <a:r>
              <a:rPr lang="en-US" sz="1400" dirty="0" smtClean="0"/>
              <a:t>in </a:t>
            </a:r>
            <a:r>
              <a:rPr lang="en-US" sz="1400" dirty="0"/>
              <a:t>our case Go wouldn't help. we are using Go for simplicity as a substitution for C - if we even was able to omit </a:t>
            </a:r>
            <a:r>
              <a:rPr lang="en-US" sz="1400" dirty="0" err="1"/>
              <a:t>C.cstring</a:t>
            </a:r>
            <a:r>
              <a:rPr lang="en-US" sz="1400" dirty="0"/>
              <a:t> and work with *char, what would be the difference between Go and C then !? writing C with Go? it doesn't make sense. in every step to make it more performant, I feel we are getting close to C! (more complex stuff - dealing with pointers)</a:t>
            </a:r>
          </a:p>
          <a:p>
            <a:endParaRPr lang="en-US" sz="1400" dirty="0"/>
          </a:p>
          <a:p>
            <a:r>
              <a:rPr lang="en-US" sz="1400" dirty="0"/>
              <a:t>Also, I somehow Ignored the </a:t>
            </a:r>
            <a:r>
              <a:rPr lang="en-US" sz="1400" dirty="0" err="1"/>
              <a:t>C.cstring</a:t>
            </a:r>
            <a:r>
              <a:rPr lang="en-US" sz="1400" dirty="0"/>
              <a:t> and got 175 MS for mini ... pure python for min was around 60, meaning it's not possible to reach python IMHO</a:t>
            </a:r>
          </a:p>
          <a:p>
            <a:endParaRPr lang="en-US" sz="1400" dirty="0"/>
          </a:p>
          <a:p>
            <a:pPr fontAlgn="ctr"/>
            <a:r>
              <a:rPr lang="en-US" sz="1400" dirty="0"/>
              <a:t>Another tweak also that worth doing is that currently we are reading keywords and text in python, and in loops we call Go functions to pass them, this means millions of conversion, but we can pass the name of files and inside the Go read those files and do the matching, this means 2 conversions instead of millions and probably we can reach somewhere around pure </a:t>
            </a:r>
            <a:r>
              <a:rPr lang="en-US" sz="1400" dirty="0" smtClean="0"/>
              <a:t>python</a:t>
            </a:r>
            <a:endParaRPr lang="en-US" sz="1400" dirty="0"/>
          </a:p>
          <a:p>
            <a:pPr fontAlgn="ctr"/>
            <a:r>
              <a:rPr lang="en-US" sz="1400" dirty="0"/>
              <a:t>But more importantly the result is that using Go doesn't guarantee reaching better performance </a:t>
            </a:r>
            <a:r>
              <a:rPr lang="en-US" sz="1400" dirty="0" smtClean="0"/>
              <a:t>in </a:t>
            </a:r>
            <a:r>
              <a:rPr lang="en-US" sz="1400" dirty="0"/>
              <a:t>any cases, for sure it depends on the application and use cases, Go is not performant by itself, it depends how you write the code and what the use case is.. When it comes to millions of conversions (</a:t>
            </a:r>
            <a:r>
              <a:rPr lang="en-US" sz="1400" dirty="0" err="1"/>
              <a:t>C.cstring</a:t>
            </a:r>
            <a:r>
              <a:rPr lang="en-US" sz="1400" dirty="0"/>
              <a:t> and </a:t>
            </a:r>
            <a:r>
              <a:rPr lang="en-US" sz="1400" dirty="0" err="1"/>
              <a:t>C.gostring</a:t>
            </a:r>
            <a:r>
              <a:rPr lang="en-US" sz="1400" dirty="0"/>
              <a:t>) for sure it would me more slow</a:t>
            </a:r>
            <a:r>
              <a:rPr lang="en-US" sz="1400" dirty="0" smtClean="0"/>
              <a:t>..</a:t>
            </a:r>
            <a:endParaRPr lang="en-US" sz="1400" dirty="0"/>
          </a:p>
          <a:p>
            <a:r>
              <a:rPr lang="en-US" sz="1400" dirty="0"/>
              <a:t>And I would say parallelism maybe help with the speed to some extent, but it's not the actual solution.. Go is not introduced as a bridge because of parallelism, you can do the stuff in parallel in python and can get a faster result! The point is that Go is faster in data structures inherently than python, that's the reason we have Go as a bridge: to have some language which a level higher than C (simplicity) and also fast in "data structures" than python - not being able to do the stuff in </a:t>
            </a:r>
            <a:r>
              <a:rPr lang="en-US" sz="1400" dirty="0" smtClean="0"/>
              <a:t>parallel</a:t>
            </a:r>
            <a:endParaRPr lang="en-US" sz="1200" dirty="0"/>
          </a:p>
          <a:p>
            <a:pPr marL="800100" lvl="1" indent="-342900" algn="r">
              <a:buFont typeface="Arial" panose="020B0604020202020204" pitchFamily="34" charset="0"/>
              <a:buChar char="•"/>
            </a:pPr>
            <a:endParaRPr lang="en-US" sz="1400" dirty="0"/>
          </a:p>
          <a:p>
            <a:pPr marL="800100" lvl="1" indent="-342900" algn="r">
              <a:buFont typeface="Arial" panose="020B0604020202020204" pitchFamily="34" charset="0"/>
              <a:buChar char="•"/>
            </a:pPr>
            <a:endParaRPr lang="en-US" sz="1400" dirty="0"/>
          </a:p>
        </p:txBody>
      </p:sp>
      <p:sp>
        <p:nvSpPr>
          <p:cNvPr id="4" name="Slide Number Placeholder 3"/>
          <p:cNvSpPr>
            <a:spLocks noGrp="1"/>
          </p:cNvSpPr>
          <p:nvPr>
            <p:ph type="sldNum" sz="quarter" idx="4"/>
          </p:nvPr>
        </p:nvSpPr>
        <p:spPr/>
        <p:txBody>
          <a:bodyPr/>
          <a:lstStyle/>
          <a:p>
            <a:pPr>
              <a:defRPr/>
            </a:pPr>
            <a:fld id="{DADBB38E-37F0-4099-9E14-30415241E9AC}" type="slidenum">
              <a:rPr lang="en-US" smtClean="0"/>
              <a:pPr>
                <a:defRPr/>
              </a:pPr>
              <a:t>5</a:t>
            </a:fld>
            <a:endParaRPr lang="en-US" dirty="0"/>
          </a:p>
        </p:txBody>
      </p:sp>
    </p:spTree>
    <p:extLst>
      <p:ext uri="{BB962C8B-B14F-4D97-AF65-F5344CB8AC3E}">
        <p14:creationId xmlns:p14="http://schemas.microsoft.com/office/powerpoint/2010/main" val="25685085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8D4992-E7B9-4C91-825E-3D21D5C840E1}"/>
              </a:ext>
            </a:extLst>
          </p:cNvPr>
          <p:cNvSpPr>
            <a:spLocks noGrp="1"/>
          </p:cNvSpPr>
          <p:nvPr>
            <p:ph type="ctrTitle"/>
          </p:nvPr>
        </p:nvSpPr>
        <p:spPr/>
        <p:txBody>
          <a:bodyPr/>
          <a:lstStyle/>
          <a:p>
            <a:r>
              <a:rPr lang="en-US" dirty="0" smtClean="0"/>
              <a:t>Thank you</a:t>
            </a:r>
            <a:endParaRPr lang="en-US" dirty="0"/>
          </a:p>
        </p:txBody>
      </p:sp>
      <p:sp>
        <p:nvSpPr>
          <p:cNvPr id="2" name="Slide Number Placeholder 1">
            <a:extLst>
              <a:ext uri="{FF2B5EF4-FFF2-40B4-BE49-F238E27FC236}">
                <a16:creationId xmlns:a16="http://schemas.microsoft.com/office/drawing/2014/main" id="{3052DC38-6B65-440A-8995-0B421B752B3D}"/>
              </a:ext>
            </a:extLst>
          </p:cNvPr>
          <p:cNvSpPr>
            <a:spLocks noGrp="1"/>
          </p:cNvSpPr>
          <p:nvPr>
            <p:ph type="sldNum" sz="quarter" idx="4"/>
          </p:nvPr>
        </p:nvSpPr>
        <p:spPr/>
        <p:txBody>
          <a:bodyPr/>
          <a:lstStyle/>
          <a:p>
            <a:pPr>
              <a:defRPr/>
            </a:pPr>
            <a:fld id="{DADBB38E-37F0-4099-9E14-30415241E9AC}" type="slidenum">
              <a:rPr lang="en-US" smtClean="0"/>
              <a:pPr>
                <a:defRPr/>
              </a:pPr>
              <a:t>6</a:t>
            </a:fld>
            <a:endParaRPr lang="en-US" dirty="0"/>
          </a:p>
        </p:txBody>
      </p:sp>
    </p:spTree>
    <p:extLst>
      <p:ext uri="{BB962C8B-B14F-4D97-AF65-F5344CB8AC3E}">
        <p14:creationId xmlns:p14="http://schemas.microsoft.com/office/powerpoint/2010/main" val="3178590586"/>
      </p:ext>
    </p:extLst>
  </p:cSld>
  <p:clrMapOvr>
    <a:masterClrMapping/>
  </p:clrMapOvr>
  <p:timing>
    <p:tnLst>
      <p:par>
        <p:cTn id="1" dur="indefinite" restart="never" nodeType="tmRoot"/>
      </p:par>
    </p:tnLst>
  </p:timing>
</p:sld>
</file>

<file path=ppt/theme/theme1.xml><?xml version="1.0" encoding="utf-8"?>
<a:theme xmlns:a="http://schemas.openxmlformats.org/drawingml/2006/main" name="UT_2019 Theme">
  <a:themeElements>
    <a:clrScheme name="UT_2019">
      <a:dk1>
        <a:srgbClr val="2C5696"/>
      </a:dk1>
      <a:lt1>
        <a:srgbClr val="FFFFFF"/>
      </a:lt1>
      <a:dk2>
        <a:srgbClr val="102064"/>
      </a:dk2>
      <a:lt2>
        <a:srgbClr val="FFFFFF"/>
      </a:lt2>
      <a:accent1>
        <a:srgbClr val="00A6E9"/>
      </a:accent1>
      <a:accent2>
        <a:srgbClr val="ED7D31"/>
      </a:accent2>
      <a:accent3>
        <a:srgbClr val="E52143"/>
      </a:accent3>
      <a:accent4>
        <a:srgbClr val="AE78B1"/>
      </a:accent4>
      <a:accent5>
        <a:srgbClr val="87BC1F"/>
      </a:accent5>
      <a:accent6>
        <a:srgbClr val="FAA41A"/>
      </a:accent6>
      <a:hlink>
        <a:srgbClr val="FF6F20"/>
      </a:hlink>
      <a:folHlink>
        <a:srgbClr val="00A6E9"/>
      </a:folHlink>
    </a:clrScheme>
    <a:fontScheme name="UT_arial">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1343</TotalTime>
  <Words>959</Words>
  <Application>Microsoft Office PowerPoint</Application>
  <PresentationFormat>Widescreen</PresentationFormat>
  <Paragraphs>55</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Arial Black</vt:lpstr>
      <vt:lpstr>Calibri</vt:lpstr>
      <vt:lpstr>Rubik</vt:lpstr>
      <vt:lpstr>Rubik Bold</vt:lpstr>
      <vt:lpstr>UT_2019 Theme</vt:lpstr>
      <vt:lpstr>MTAT.03.238 Algorithmics</vt:lpstr>
      <vt:lpstr>Definition – Project Overview</vt:lpstr>
      <vt:lpstr>What we did</vt:lpstr>
      <vt:lpstr>observation</vt:lpstr>
      <vt:lpstr>observation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Võime muuta maailma!</dc:title>
  <dc:creator>Heiko Unt</dc:creator>
  <cp:lastModifiedBy>Amirabbas Sherafatian</cp:lastModifiedBy>
  <cp:revision>150</cp:revision>
  <dcterms:created xsi:type="dcterms:W3CDTF">2018-12-27T16:27:33Z</dcterms:created>
  <dcterms:modified xsi:type="dcterms:W3CDTF">2021-12-20T09:36:54Z</dcterms:modified>
</cp:coreProperties>
</file>