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80" d="100"/>
          <a:sy n="80" d="100"/>
        </p:scale>
        <p:origin x="28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AFD9CB-8834-4500-9200-F548880C751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B5FF1E1-A747-4F85-93C1-A930FC004D2F}">
      <dgm:prSet phldrT="[Text]"/>
      <dgm:spPr/>
      <dgm:t>
        <a:bodyPr/>
        <a:lstStyle/>
        <a:p>
          <a:r>
            <a:rPr lang="en-US" b="1" dirty="0">
              <a:latin typeface="Garamond" panose="02020404030301010803" pitchFamily="18" charset="0"/>
            </a:rPr>
            <a:t>You have to select either 0, 3, 6 or 9 cents (per 100 points) as bonus rate for worker. </a:t>
          </a:r>
        </a:p>
        <a:p>
          <a:r>
            <a:rPr lang="en-US" dirty="0">
              <a:latin typeface="Garamond" panose="02020404030301010803" pitchFamily="18" charset="0"/>
            </a:rPr>
            <a:t>Suppose you selected 3 cents per 100 points</a:t>
          </a:r>
        </a:p>
      </dgm:t>
    </dgm:pt>
    <dgm:pt modelId="{0D991A9E-0386-4563-8DDB-92504A44021B}" type="parTrans" cxnId="{16624F7A-2E0D-4FEA-8CBC-536C9ED5DA4D}">
      <dgm:prSet/>
      <dgm:spPr/>
      <dgm:t>
        <a:bodyPr/>
        <a:lstStyle/>
        <a:p>
          <a:endParaRPr lang="en-US"/>
        </a:p>
      </dgm:t>
    </dgm:pt>
    <dgm:pt modelId="{019ED0CC-AA23-4567-9A51-15F0F27E725E}" type="sibTrans" cxnId="{16624F7A-2E0D-4FEA-8CBC-536C9ED5DA4D}">
      <dgm:prSet/>
      <dgm:spPr/>
      <dgm:t>
        <a:bodyPr/>
        <a:lstStyle/>
        <a:p>
          <a:endParaRPr lang="en-US"/>
        </a:p>
      </dgm:t>
    </dgm:pt>
    <dgm:pt modelId="{A77C369F-4A65-4E3D-890B-69EF55CA3E5A}">
      <dgm:prSet phldrT="[Text]"/>
      <dgm:spPr/>
      <dgm:t>
        <a:bodyPr/>
        <a:lstStyle/>
        <a:p>
          <a:r>
            <a:rPr lang="en-US" b="1" dirty="0">
              <a:latin typeface="Garamond" panose="02020404030301010803" pitchFamily="18" charset="0"/>
            </a:rPr>
            <a:t>Worker is free to score any number of points in 10 minutes.</a:t>
          </a:r>
        </a:p>
        <a:p>
          <a:r>
            <a:rPr lang="en-US" dirty="0">
              <a:latin typeface="Garamond" panose="02020404030301010803" pitchFamily="18" charset="0"/>
            </a:rPr>
            <a:t>Suppose the worker worked for 8 minutes and scored 2000 points</a:t>
          </a:r>
        </a:p>
      </dgm:t>
    </dgm:pt>
    <dgm:pt modelId="{4CA3D373-E173-47CE-8CB0-2894E9E0B63E}" type="parTrans" cxnId="{7B53ED68-5DE0-4188-8C72-9D547649AED4}">
      <dgm:prSet/>
      <dgm:spPr/>
      <dgm:t>
        <a:bodyPr/>
        <a:lstStyle/>
        <a:p>
          <a:endParaRPr lang="en-US"/>
        </a:p>
      </dgm:t>
    </dgm:pt>
    <dgm:pt modelId="{C33F8B6A-6489-435D-83E1-56C192595DF8}" type="sibTrans" cxnId="{7B53ED68-5DE0-4188-8C72-9D547649AED4}">
      <dgm:prSet/>
      <dgm:spPr/>
      <dgm:t>
        <a:bodyPr/>
        <a:lstStyle/>
        <a:p>
          <a:endParaRPr lang="en-US"/>
        </a:p>
      </dgm:t>
    </dgm:pt>
    <dgm:pt modelId="{40BA83E7-5C6F-461D-B9A7-8E7EACCFF8A8}">
      <dgm:prSet custT="1"/>
      <dgm:spPr/>
      <dgm:t>
        <a:bodyPr/>
        <a:lstStyle/>
        <a:p>
          <a:pPr algn="ctr"/>
          <a:r>
            <a:rPr lang="en-US" sz="1800" dirty="0">
              <a:latin typeface="Garamond" panose="02020404030301010803" pitchFamily="18" charset="0"/>
            </a:rPr>
            <a:t>In this hypothetical case:</a:t>
          </a:r>
        </a:p>
        <a:p>
          <a:pPr algn="l"/>
          <a:r>
            <a:rPr lang="en-US" sz="1800" b="1" dirty="0">
              <a:latin typeface="Garamond" panose="02020404030301010803" pitchFamily="18" charset="0"/>
            </a:rPr>
            <a:t>Your team’s earnings = $2.00</a:t>
          </a:r>
        </a:p>
        <a:p>
          <a:pPr algn="l"/>
          <a:r>
            <a:rPr lang="en-US" sz="1800" dirty="0">
              <a:latin typeface="Garamond" panose="02020404030301010803" pitchFamily="18" charset="0"/>
            </a:rPr>
            <a:t>Your share =  $1.4</a:t>
          </a:r>
        </a:p>
        <a:p>
          <a:pPr algn="l"/>
          <a:r>
            <a:rPr lang="en-US" sz="1800" dirty="0">
              <a:latin typeface="Garamond" panose="02020404030301010803" pitchFamily="18" charset="0"/>
            </a:rPr>
            <a:t>Worker’s share = $0.6</a:t>
          </a:r>
          <a:endParaRPr lang="en-US" sz="1800" dirty="0"/>
        </a:p>
        <a:p>
          <a:pPr algn="l"/>
          <a:r>
            <a:rPr lang="en-US" sz="1400" dirty="0">
              <a:latin typeface="Garamond" panose="02020404030301010803" pitchFamily="18" charset="0"/>
            </a:rPr>
            <a:t>Plus $1 participation bonus to each</a:t>
          </a:r>
        </a:p>
      </dgm:t>
    </dgm:pt>
    <dgm:pt modelId="{EE4E2CFD-36A0-4B5D-9F94-880AEDD42DDF}" type="parTrans" cxnId="{B8841968-08F9-4530-9A6B-41B00EDAA650}">
      <dgm:prSet/>
      <dgm:spPr/>
      <dgm:t>
        <a:bodyPr/>
        <a:lstStyle/>
        <a:p>
          <a:endParaRPr lang="en-US"/>
        </a:p>
      </dgm:t>
    </dgm:pt>
    <dgm:pt modelId="{8E06E28E-562E-4EE3-B579-AF55D93BD115}" type="sibTrans" cxnId="{B8841968-08F9-4530-9A6B-41B00EDAA650}">
      <dgm:prSet/>
      <dgm:spPr/>
      <dgm:t>
        <a:bodyPr/>
        <a:lstStyle/>
        <a:p>
          <a:endParaRPr lang="en-US"/>
        </a:p>
      </dgm:t>
    </dgm:pt>
    <dgm:pt modelId="{DC152606-F23C-42C1-93B4-FFE310E3D71E}" type="pres">
      <dgm:prSet presAssocID="{56AFD9CB-8834-4500-9200-F548880C751A}" presName="Name0" presStyleCnt="0">
        <dgm:presLayoutVars>
          <dgm:dir/>
          <dgm:resizeHandles val="exact"/>
        </dgm:presLayoutVars>
      </dgm:prSet>
      <dgm:spPr/>
    </dgm:pt>
    <dgm:pt modelId="{2D04CBD9-BF85-4EF3-BF5C-81299ECE7A80}" type="pres">
      <dgm:prSet presAssocID="{7B5FF1E1-A747-4F85-93C1-A930FC004D2F}" presName="node" presStyleLbl="node1" presStyleIdx="0" presStyleCnt="3" custScaleX="119968">
        <dgm:presLayoutVars>
          <dgm:bulletEnabled val="1"/>
        </dgm:presLayoutVars>
      </dgm:prSet>
      <dgm:spPr/>
    </dgm:pt>
    <dgm:pt modelId="{206C6BF0-7EBA-46B3-B1C8-5CC4F2F84905}" type="pres">
      <dgm:prSet presAssocID="{019ED0CC-AA23-4567-9A51-15F0F27E725E}" presName="sibTrans" presStyleLbl="sibTrans2D1" presStyleIdx="0" presStyleCnt="2"/>
      <dgm:spPr/>
    </dgm:pt>
    <dgm:pt modelId="{7C0294A2-55FF-4B2B-A56A-E33CA2728777}" type="pres">
      <dgm:prSet presAssocID="{019ED0CC-AA23-4567-9A51-15F0F27E725E}" presName="connectorText" presStyleLbl="sibTrans2D1" presStyleIdx="0" presStyleCnt="2"/>
      <dgm:spPr/>
    </dgm:pt>
    <dgm:pt modelId="{94A02CD3-847E-470B-9659-8938B4027934}" type="pres">
      <dgm:prSet presAssocID="{A77C369F-4A65-4E3D-890B-69EF55CA3E5A}" presName="node" presStyleLbl="node1" presStyleIdx="1" presStyleCnt="3" custScaleX="122827">
        <dgm:presLayoutVars>
          <dgm:bulletEnabled val="1"/>
        </dgm:presLayoutVars>
      </dgm:prSet>
      <dgm:spPr/>
    </dgm:pt>
    <dgm:pt modelId="{4EC8CDD1-5BC1-4347-AB75-47D9BDA1BABE}" type="pres">
      <dgm:prSet presAssocID="{C33F8B6A-6489-435D-83E1-56C192595DF8}" presName="sibTrans" presStyleLbl="sibTrans2D1" presStyleIdx="1" presStyleCnt="2"/>
      <dgm:spPr/>
    </dgm:pt>
    <dgm:pt modelId="{F56F679E-EA2E-4CD5-AECA-FDCF6413AD01}" type="pres">
      <dgm:prSet presAssocID="{C33F8B6A-6489-435D-83E1-56C192595DF8}" presName="connectorText" presStyleLbl="sibTrans2D1" presStyleIdx="1" presStyleCnt="2"/>
      <dgm:spPr/>
    </dgm:pt>
    <dgm:pt modelId="{2EC3DE7E-10EE-4EA0-BB4E-B480B8335AAC}" type="pres">
      <dgm:prSet presAssocID="{40BA83E7-5C6F-461D-B9A7-8E7EACCFF8A8}" presName="node" presStyleLbl="node1" presStyleIdx="2" presStyleCnt="3" custScaleX="198688">
        <dgm:presLayoutVars>
          <dgm:bulletEnabled val="1"/>
        </dgm:presLayoutVars>
      </dgm:prSet>
      <dgm:spPr/>
    </dgm:pt>
  </dgm:ptLst>
  <dgm:cxnLst>
    <dgm:cxn modelId="{EE26C329-B1D8-47D7-9B6C-9423E8A559CA}" type="presOf" srcId="{019ED0CC-AA23-4567-9A51-15F0F27E725E}" destId="{7C0294A2-55FF-4B2B-A56A-E33CA2728777}" srcOrd="1" destOrd="0" presId="urn:microsoft.com/office/officeart/2005/8/layout/process1"/>
    <dgm:cxn modelId="{814CE929-7E9E-4A05-9BE4-E6217F1E2A05}" type="presOf" srcId="{56AFD9CB-8834-4500-9200-F548880C751A}" destId="{DC152606-F23C-42C1-93B4-FFE310E3D71E}" srcOrd="0" destOrd="0" presId="urn:microsoft.com/office/officeart/2005/8/layout/process1"/>
    <dgm:cxn modelId="{5FFF1133-C603-4117-B674-1217E96F4DE6}" type="presOf" srcId="{A77C369F-4A65-4E3D-890B-69EF55CA3E5A}" destId="{94A02CD3-847E-470B-9659-8938B4027934}" srcOrd="0" destOrd="0" presId="urn:microsoft.com/office/officeart/2005/8/layout/process1"/>
    <dgm:cxn modelId="{B8841968-08F9-4530-9A6B-41B00EDAA650}" srcId="{56AFD9CB-8834-4500-9200-F548880C751A}" destId="{40BA83E7-5C6F-461D-B9A7-8E7EACCFF8A8}" srcOrd="2" destOrd="0" parTransId="{EE4E2CFD-36A0-4B5D-9F94-880AEDD42DDF}" sibTransId="{8E06E28E-562E-4EE3-B579-AF55D93BD115}"/>
    <dgm:cxn modelId="{7B53ED68-5DE0-4188-8C72-9D547649AED4}" srcId="{56AFD9CB-8834-4500-9200-F548880C751A}" destId="{A77C369F-4A65-4E3D-890B-69EF55CA3E5A}" srcOrd="1" destOrd="0" parTransId="{4CA3D373-E173-47CE-8CB0-2894E9E0B63E}" sibTransId="{C33F8B6A-6489-435D-83E1-56C192595DF8}"/>
    <dgm:cxn modelId="{1CF06D49-0C90-43E8-8AC4-7A1104819CF7}" type="presOf" srcId="{40BA83E7-5C6F-461D-B9A7-8E7EACCFF8A8}" destId="{2EC3DE7E-10EE-4EA0-BB4E-B480B8335AAC}" srcOrd="0" destOrd="0" presId="urn:microsoft.com/office/officeart/2005/8/layout/process1"/>
    <dgm:cxn modelId="{E95C3B4D-195F-49CB-A370-21711115E495}" type="presOf" srcId="{019ED0CC-AA23-4567-9A51-15F0F27E725E}" destId="{206C6BF0-7EBA-46B3-B1C8-5CC4F2F84905}" srcOrd="0" destOrd="0" presId="urn:microsoft.com/office/officeart/2005/8/layout/process1"/>
    <dgm:cxn modelId="{4FC0EE70-D2D4-4B02-BD84-BDA0E0F9A967}" type="presOf" srcId="{C33F8B6A-6489-435D-83E1-56C192595DF8}" destId="{4EC8CDD1-5BC1-4347-AB75-47D9BDA1BABE}" srcOrd="0" destOrd="0" presId="urn:microsoft.com/office/officeart/2005/8/layout/process1"/>
    <dgm:cxn modelId="{16624F7A-2E0D-4FEA-8CBC-536C9ED5DA4D}" srcId="{56AFD9CB-8834-4500-9200-F548880C751A}" destId="{7B5FF1E1-A747-4F85-93C1-A930FC004D2F}" srcOrd="0" destOrd="0" parTransId="{0D991A9E-0386-4563-8DDB-92504A44021B}" sibTransId="{019ED0CC-AA23-4567-9A51-15F0F27E725E}"/>
    <dgm:cxn modelId="{8B827F8D-186A-4A68-9428-4D67B4317F4F}" type="presOf" srcId="{7B5FF1E1-A747-4F85-93C1-A930FC004D2F}" destId="{2D04CBD9-BF85-4EF3-BF5C-81299ECE7A80}" srcOrd="0" destOrd="0" presId="urn:microsoft.com/office/officeart/2005/8/layout/process1"/>
    <dgm:cxn modelId="{858212AF-0A6D-4421-91FD-1FB237FB5DFD}" type="presOf" srcId="{C33F8B6A-6489-435D-83E1-56C192595DF8}" destId="{F56F679E-EA2E-4CD5-AECA-FDCF6413AD01}" srcOrd="1" destOrd="0" presId="urn:microsoft.com/office/officeart/2005/8/layout/process1"/>
    <dgm:cxn modelId="{FC71C537-4702-44CB-A1D0-4C8AE21AAE4C}" type="presParOf" srcId="{DC152606-F23C-42C1-93B4-FFE310E3D71E}" destId="{2D04CBD9-BF85-4EF3-BF5C-81299ECE7A80}" srcOrd="0" destOrd="0" presId="urn:microsoft.com/office/officeart/2005/8/layout/process1"/>
    <dgm:cxn modelId="{BA964F6D-0EEC-4C62-ACE9-EF7EC5920ADB}" type="presParOf" srcId="{DC152606-F23C-42C1-93B4-FFE310E3D71E}" destId="{206C6BF0-7EBA-46B3-B1C8-5CC4F2F84905}" srcOrd="1" destOrd="0" presId="urn:microsoft.com/office/officeart/2005/8/layout/process1"/>
    <dgm:cxn modelId="{1EB689FF-BA95-4DA1-8A75-FBE96EC2CADA}" type="presParOf" srcId="{206C6BF0-7EBA-46B3-B1C8-5CC4F2F84905}" destId="{7C0294A2-55FF-4B2B-A56A-E33CA2728777}" srcOrd="0" destOrd="0" presId="urn:microsoft.com/office/officeart/2005/8/layout/process1"/>
    <dgm:cxn modelId="{8C19CB10-4D79-4AF0-8D25-1567866830AF}" type="presParOf" srcId="{DC152606-F23C-42C1-93B4-FFE310E3D71E}" destId="{94A02CD3-847E-470B-9659-8938B4027934}" srcOrd="2" destOrd="0" presId="urn:microsoft.com/office/officeart/2005/8/layout/process1"/>
    <dgm:cxn modelId="{8F2C4568-C646-414E-90D3-67AE9D5618B8}" type="presParOf" srcId="{DC152606-F23C-42C1-93B4-FFE310E3D71E}" destId="{4EC8CDD1-5BC1-4347-AB75-47D9BDA1BABE}" srcOrd="3" destOrd="0" presId="urn:microsoft.com/office/officeart/2005/8/layout/process1"/>
    <dgm:cxn modelId="{C820675C-12A2-4C4A-9E31-8362F0FC6CFF}" type="presParOf" srcId="{4EC8CDD1-5BC1-4347-AB75-47D9BDA1BABE}" destId="{F56F679E-EA2E-4CD5-AECA-FDCF6413AD01}" srcOrd="0" destOrd="0" presId="urn:microsoft.com/office/officeart/2005/8/layout/process1"/>
    <dgm:cxn modelId="{0857821A-948C-42E0-8B9D-26807A859009}" type="presParOf" srcId="{DC152606-F23C-42C1-93B4-FFE310E3D71E}" destId="{2EC3DE7E-10EE-4EA0-BB4E-B480B8335A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AFD9CB-8834-4500-9200-F548880C751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B5FF1E1-A747-4F85-93C1-A930FC004D2F}">
      <dgm:prSet phldrT="[Text]"/>
      <dgm:spPr/>
      <dgm:t>
        <a:bodyPr/>
        <a:lstStyle/>
        <a:p>
          <a:r>
            <a:rPr lang="en-US" dirty="0">
              <a:latin typeface="Garamond" panose="02020404030301010803" pitchFamily="18" charset="0"/>
            </a:rPr>
            <a:t>Selected a bonus rate of 3 cents per 100 points</a:t>
          </a:r>
        </a:p>
      </dgm:t>
    </dgm:pt>
    <dgm:pt modelId="{0D991A9E-0386-4563-8DDB-92504A44021B}" type="parTrans" cxnId="{16624F7A-2E0D-4FEA-8CBC-536C9ED5DA4D}">
      <dgm:prSet/>
      <dgm:spPr/>
      <dgm:t>
        <a:bodyPr/>
        <a:lstStyle/>
        <a:p>
          <a:endParaRPr lang="en-US"/>
        </a:p>
      </dgm:t>
    </dgm:pt>
    <dgm:pt modelId="{019ED0CC-AA23-4567-9A51-15F0F27E725E}" type="sibTrans" cxnId="{16624F7A-2E0D-4FEA-8CBC-536C9ED5DA4D}">
      <dgm:prSet/>
      <dgm:spPr/>
      <dgm:t>
        <a:bodyPr/>
        <a:lstStyle/>
        <a:p>
          <a:endParaRPr lang="en-US"/>
        </a:p>
      </dgm:t>
    </dgm:pt>
    <dgm:pt modelId="{A77C369F-4A65-4E3D-890B-69EF55CA3E5A}">
      <dgm:prSet phldrT="[Text]"/>
      <dgm:spPr/>
      <dgm:t>
        <a:bodyPr/>
        <a:lstStyle/>
        <a:p>
          <a:r>
            <a:rPr lang="en-US" dirty="0">
              <a:latin typeface="Garamond" panose="02020404030301010803" pitchFamily="18" charset="0"/>
            </a:rPr>
            <a:t>Worked on a task for up-to 10 minutes and scored 2000 points</a:t>
          </a:r>
        </a:p>
      </dgm:t>
    </dgm:pt>
    <dgm:pt modelId="{4CA3D373-E173-47CE-8CB0-2894E9E0B63E}" type="parTrans" cxnId="{7B53ED68-5DE0-4188-8C72-9D547649AED4}">
      <dgm:prSet/>
      <dgm:spPr/>
      <dgm:t>
        <a:bodyPr/>
        <a:lstStyle/>
        <a:p>
          <a:endParaRPr lang="en-US"/>
        </a:p>
      </dgm:t>
    </dgm:pt>
    <dgm:pt modelId="{C33F8B6A-6489-435D-83E1-56C192595DF8}" type="sibTrans" cxnId="{7B53ED68-5DE0-4188-8C72-9D547649AED4}">
      <dgm:prSet/>
      <dgm:spPr/>
      <dgm:t>
        <a:bodyPr/>
        <a:lstStyle/>
        <a:p>
          <a:endParaRPr lang="en-US"/>
        </a:p>
      </dgm:t>
    </dgm:pt>
    <dgm:pt modelId="{0EAFB265-7B71-4A57-9010-38835E3C9D2F}">
      <dgm:prSet phldrT="[Text]"/>
      <dgm:spPr/>
      <dgm:t>
        <a:bodyPr/>
        <a:lstStyle/>
        <a:p>
          <a:r>
            <a:rPr lang="en-US" dirty="0">
              <a:latin typeface="Garamond" panose="02020404030301010803" pitchFamily="18" charset="0"/>
            </a:rPr>
            <a:t>Your team member’s bonus amount = $1.4</a:t>
          </a:r>
        </a:p>
      </dgm:t>
    </dgm:pt>
    <dgm:pt modelId="{D49B3382-38B4-4E0E-839A-96BDA9928C05}" type="parTrans" cxnId="{BCE5E2F3-3E2D-472E-BEBC-AD934D6B7A71}">
      <dgm:prSet/>
      <dgm:spPr/>
      <dgm:t>
        <a:bodyPr/>
        <a:lstStyle/>
        <a:p>
          <a:endParaRPr lang="en-US"/>
        </a:p>
      </dgm:t>
    </dgm:pt>
    <dgm:pt modelId="{85B44A7F-4BD7-4329-B3E7-3B339BD227C5}" type="sibTrans" cxnId="{BCE5E2F3-3E2D-472E-BEBC-AD934D6B7A71}">
      <dgm:prSet/>
      <dgm:spPr/>
      <dgm:t>
        <a:bodyPr/>
        <a:lstStyle/>
        <a:p>
          <a:endParaRPr lang="en-US"/>
        </a:p>
      </dgm:t>
    </dgm:pt>
    <dgm:pt modelId="{24CB308D-C2EC-4F0C-8C20-59128F61881F}">
      <dgm:prSet phldrT="[Text]"/>
      <dgm:spPr/>
      <dgm:t>
        <a:bodyPr/>
        <a:lstStyle/>
        <a:p>
          <a:r>
            <a:rPr lang="en-US" dirty="0">
              <a:latin typeface="Garamond" panose="02020404030301010803" pitchFamily="18" charset="0"/>
            </a:rPr>
            <a:t>Your bonus amount = $0.6</a:t>
          </a:r>
        </a:p>
      </dgm:t>
    </dgm:pt>
    <dgm:pt modelId="{0E2CD95C-C086-4DFA-93EF-64DBEFA7EED5}" type="parTrans" cxnId="{84A9A322-A9EA-4E35-B411-A09DF47F528E}">
      <dgm:prSet/>
      <dgm:spPr/>
      <dgm:t>
        <a:bodyPr/>
        <a:lstStyle/>
        <a:p>
          <a:endParaRPr lang="en-US"/>
        </a:p>
      </dgm:t>
    </dgm:pt>
    <dgm:pt modelId="{B9D5CDBA-690C-4F83-B646-6E8C12A72850}" type="sibTrans" cxnId="{84A9A322-A9EA-4E35-B411-A09DF47F528E}">
      <dgm:prSet/>
      <dgm:spPr/>
      <dgm:t>
        <a:bodyPr/>
        <a:lstStyle/>
        <a:p>
          <a:endParaRPr lang="en-US"/>
        </a:p>
      </dgm:t>
    </dgm:pt>
    <dgm:pt modelId="{DC152606-F23C-42C1-93B4-FFE310E3D71E}" type="pres">
      <dgm:prSet presAssocID="{56AFD9CB-8834-4500-9200-F548880C751A}" presName="Name0" presStyleCnt="0">
        <dgm:presLayoutVars>
          <dgm:dir/>
          <dgm:resizeHandles val="exact"/>
        </dgm:presLayoutVars>
      </dgm:prSet>
      <dgm:spPr/>
    </dgm:pt>
    <dgm:pt modelId="{2D04CBD9-BF85-4EF3-BF5C-81299ECE7A80}" type="pres">
      <dgm:prSet presAssocID="{7B5FF1E1-A747-4F85-93C1-A930FC004D2F}" presName="node" presStyleLbl="node1" presStyleIdx="0" presStyleCnt="4">
        <dgm:presLayoutVars>
          <dgm:bulletEnabled val="1"/>
        </dgm:presLayoutVars>
      </dgm:prSet>
      <dgm:spPr/>
    </dgm:pt>
    <dgm:pt modelId="{206C6BF0-7EBA-46B3-B1C8-5CC4F2F84905}" type="pres">
      <dgm:prSet presAssocID="{019ED0CC-AA23-4567-9A51-15F0F27E725E}" presName="sibTrans" presStyleLbl="sibTrans2D1" presStyleIdx="0" presStyleCnt="3"/>
      <dgm:spPr/>
    </dgm:pt>
    <dgm:pt modelId="{7C0294A2-55FF-4B2B-A56A-E33CA2728777}" type="pres">
      <dgm:prSet presAssocID="{019ED0CC-AA23-4567-9A51-15F0F27E725E}" presName="connectorText" presStyleLbl="sibTrans2D1" presStyleIdx="0" presStyleCnt="3"/>
      <dgm:spPr/>
    </dgm:pt>
    <dgm:pt modelId="{94A02CD3-847E-470B-9659-8938B4027934}" type="pres">
      <dgm:prSet presAssocID="{A77C369F-4A65-4E3D-890B-69EF55CA3E5A}" presName="node" presStyleLbl="node1" presStyleIdx="1" presStyleCnt="4">
        <dgm:presLayoutVars>
          <dgm:bulletEnabled val="1"/>
        </dgm:presLayoutVars>
      </dgm:prSet>
      <dgm:spPr/>
    </dgm:pt>
    <dgm:pt modelId="{4EC8CDD1-5BC1-4347-AB75-47D9BDA1BABE}" type="pres">
      <dgm:prSet presAssocID="{C33F8B6A-6489-435D-83E1-56C192595DF8}" presName="sibTrans" presStyleLbl="sibTrans2D1" presStyleIdx="1" presStyleCnt="3"/>
      <dgm:spPr/>
    </dgm:pt>
    <dgm:pt modelId="{F56F679E-EA2E-4CD5-AECA-FDCF6413AD01}" type="pres">
      <dgm:prSet presAssocID="{C33F8B6A-6489-435D-83E1-56C192595DF8}" presName="connectorText" presStyleLbl="sibTrans2D1" presStyleIdx="1" presStyleCnt="3"/>
      <dgm:spPr/>
    </dgm:pt>
    <dgm:pt modelId="{25CB9045-767E-4C78-9783-39079412536D}" type="pres">
      <dgm:prSet presAssocID="{0EAFB265-7B71-4A57-9010-38835E3C9D2F}" presName="node" presStyleLbl="node1" presStyleIdx="2" presStyleCnt="4">
        <dgm:presLayoutVars>
          <dgm:bulletEnabled val="1"/>
        </dgm:presLayoutVars>
      </dgm:prSet>
      <dgm:spPr/>
    </dgm:pt>
    <dgm:pt modelId="{20687A68-1B23-4FEF-AAF9-D17B68B4C2A9}" type="pres">
      <dgm:prSet presAssocID="{85B44A7F-4BD7-4329-B3E7-3B339BD227C5}" presName="sibTrans" presStyleLbl="sibTrans2D1" presStyleIdx="2" presStyleCnt="3"/>
      <dgm:spPr/>
    </dgm:pt>
    <dgm:pt modelId="{72F52CF0-70BD-40AE-B423-33362CA41DEE}" type="pres">
      <dgm:prSet presAssocID="{85B44A7F-4BD7-4329-B3E7-3B339BD227C5}" presName="connectorText" presStyleLbl="sibTrans2D1" presStyleIdx="2" presStyleCnt="3"/>
      <dgm:spPr/>
    </dgm:pt>
    <dgm:pt modelId="{7E6F96AA-070B-49D8-B81E-2F2143B46FA0}" type="pres">
      <dgm:prSet presAssocID="{24CB308D-C2EC-4F0C-8C20-59128F61881F}" presName="node" presStyleLbl="node1" presStyleIdx="3" presStyleCnt="4">
        <dgm:presLayoutVars>
          <dgm:bulletEnabled val="1"/>
        </dgm:presLayoutVars>
      </dgm:prSet>
      <dgm:spPr/>
    </dgm:pt>
  </dgm:ptLst>
  <dgm:cxnLst>
    <dgm:cxn modelId="{84A9A322-A9EA-4E35-B411-A09DF47F528E}" srcId="{56AFD9CB-8834-4500-9200-F548880C751A}" destId="{24CB308D-C2EC-4F0C-8C20-59128F61881F}" srcOrd="3" destOrd="0" parTransId="{0E2CD95C-C086-4DFA-93EF-64DBEFA7EED5}" sibTransId="{B9D5CDBA-690C-4F83-B646-6E8C12A72850}"/>
    <dgm:cxn modelId="{EE26C329-B1D8-47D7-9B6C-9423E8A559CA}" type="presOf" srcId="{019ED0CC-AA23-4567-9A51-15F0F27E725E}" destId="{7C0294A2-55FF-4B2B-A56A-E33CA2728777}" srcOrd="1" destOrd="0" presId="urn:microsoft.com/office/officeart/2005/8/layout/process1"/>
    <dgm:cxn modelId="{814CE929-7E9E-4A05-9BE4-E6217F1E2A05}" type="presOf" srcId="{56AFD9CB-8834-4500-9200-F548880C751A}" destId="{DC152606-F23C-42C1-93B4-FFE310E3D71E}" srcOrd="0" destOrd="0" presId="urn:microsoft.com/office/officeart/2005/8/layout/process1"/>
    <dgm:cxn modelId="{5FFF1133-C603-4117-B674-1217E96F4DE6}" type="presOf" srcId="{A77C369F-4A65-4E3D-890B-69EF55CA3E5A}" destId="{94A02CD3-847E-470B-9659-8938B4027934}" srcOrd="0" destOrd="0" presId="urn:microsoft.com/office/officeart/2005/8/layout/process1"/>
    <dgm:cxn modelId="{7B53ED68-5DE0-4188-8C72-9D547649AED4}" srcId="{56AFD9CB-8834-4500-9200-F548880C751A}" destId="{A77C369F-4A65-4E3D-890B-69EF55CA3E5A}" srcOrd="1" destOrd="0" parTransId="{4CA3D373-E173-47CE-8CB0-2894E9E0B63E}" sibTransId="{C33F8B6A-6489-435D-83E1-56C192595DF8}"/>
    <dgm:cxn modelId="{E95C3B4D-195F-49CB-A370-21711115E495}" type="presOf" srcId="{019ED0CC-AA23-4567-9A51-15F0F27E725E}" destId="{206C6BF0-7EBA-46B3-B1C8-5CC4F2F84905}" srcOrd="0" destOrd="0" presId="urn:microsoft.com/office/officeart/2005/8/layout/process1"/>
    <dgm:cxn modelId="{4FC0EE70-D2D4-4B02-BD84-BDA0E0F9A967}" type="presOf" srcId="{C33F8B6A-6489-435D-83E1-56C192595DF8}" destId="{4EC8CDD1-5BC1-4347-AB75-47D9BDA1BABE}" srcOrd="0" destOrd="0" presId="urn:microsoft.com/office/officeart/2005/8/layout/process1"/>
    <dgm:cxn modelId="{16624F7A-2E0D-4FEA-8CBC-536C9ED5DA4D}" srcId="{56AFD9CB-8834-4500-9200-F548880C751A}" destId="{7B5FF1E1-A747-4F85-93C1-A930FC004D2F}" srcOrd="0" destOrd="0" parTransId="{0D991A9E-0386-4563-8DDB-92504A44021B}" sibTransId="{019ED0CC-AA23-4567-9A51-15F0F27E725E}"/>
    <dgm:cxn modelId="{8B827F8D-186A-4A68-9428-4D67B4317F4F}" type="presOf" srcId="{7B5FF1E1-A747-4F85-93C1-A930FC004D2F}" destId="{2D04CBD9-BF85-4EF3-BF5C-81299ECE7A80}" srcOrd="0" destOrd="0" presId="urn:microsoft.com/office/officeart/2005/8/layout/process1"/>
    <dgm:cxn modelId="{75E9F094-4BEC-4292-84C5-AAFA1A2C2AEF}" type="presOf" srcId="{85B44A7F-4BD7-4329-B3E7-3B339BD227C5}" destId="{20687A68-1B23-4FEF-AAF9-D17B68B4C2A9}" srcOrd="0" destOrd="0" presId="urn:microsoft.com/office/officeart/2005/8/layout/process1"/>
    <dgm:cxn modelId="{858212AF-0A6D-4421-91FD-1FB237FB5DFD}" type="presOf" srcId="{C33F8B6A-6489-435D-83E1-56C192595DF8}" destId="{F56F679E-EA2E-4CD5-AECA-FDCF6413AD01}" srcOrd="1" destOrd="0" presId="urn:microsoft.com/office/officeart/2005/8/layout/process1"/>
    <dgm:cxn modelId="{79018BBB-7E0F-4FB4-8E7C-BBFB1FE0640A}" type="presOf" srcId="{24CB308D-C2EC-4F0C-8C20-59128F61881F}" destId="{7E6F96AA-070B-49D8-B81E-2F2143B46FA0}" srcOrd="0" destOrd="0" presId="urn:microsoft.com/office/officeart/2005/8/layout/process1"/>
    <dgm:cxn modelId="{8B0C14E0-8DEA-444F-BA52-63FED7B2FE0E}" type="presOf" srcId="{85B44A7F-4BD7-4329-B3E7-3B339BD227C5}" destId="{72F52CF0-70BD-40AE-B423-33362CA41DEE}" srcOrd="1" destOrd="0" presId="urn:microsoft.com/office/officeart/2005/8/layout/process1"/>
    <dgm:cxn modelId="{5BAD62E7-B8EF-4CCC-A063-64A2DC1EAF5A}" type="presOf" srcId="{0EAFB265-7B71-4A57-9010-38835E3C9D2F}" destId="{25CB9045-767E-4C78-9783-39079412536D}" srcOrd="0" destOrd="0" presId="urn:microsoft.com/office/officeart/2005/8/layout/process1"/>
    <dgm:cxn modelId="{BCE5E2F3-3E2D-472E-BEBC-AD934D6B7A71}" srcId="{56AFD9CB-8834-4500-9200-F548880C751A}" destId="{0EAFB265-7B71-4A57-9010-38835E3C9D2F}" srcOrd="2" destOrd="0" parTransId="{D49B3382-38B4-4E0E-839A-96BDA9928C05}" sibTransId="{85B44A7F-4BD7-4329-B3E7-3B339BD227C5}"/>
    <dgm:cxn modelId="{FC71C537-4702-44CB-A1D0-4C8AE21AAE4C}" type="presParOf" srcId="{DC152606-F23C-42C1-93B4-FFE310E3D71E}" destId="{2D04CBD9-BF85-4EF3-BF5C-81299ECE7A80}" srcOrd="0" destOrd="0" presId="urn:microsoft.com/office/officeart/2005/8/layout/process1"/>
    <dgm:cxn modelId="{BA964F6D-0EEC-4C62-ACE9-EF7EC5920ADB}" type="presParOf" srcId="{DC152606-F23C-42C1-93B4-FFE310E3D71E}" destId="{206C6BF0-7EBA-46B3-B1C8-5CC4F2F84905}" srcOrd="1" destOrd="0" presId="urn:microsoft.com/office/officeart/2005/8/layout/process1"/>
    <dgm:cxn modelId="{1EB689FF-BA95-4DA1-8A75-FBE96EC2CADA}" type="presParOf" srcId="{206C6BF0-7EBA-46B3-B1C8-5CC4F2F84905}" destId="{7C0294A2-55FF-4B2B-A56A-E33CA2728777}" srcOrd="0" destOrd="0" presId="urn:microsoft.com/office/officeart/2005/8/layout/process1"/>
    <dgm:cxn modelId="{8C19CB10-4D79-4AF0-8D25-1567866830AF}" type="presParOf" srcId="{DC152606-F23C-42C1-93B4-FFE310E3D71E}" destId="{94A02CD3-847E-470B-9659-8938B4027934}" srcOrd="2" destOrd="0" presId="urn:microsoft.com/office/officeart/2005/8/layout/process1"/>
    <dgm:cxn modelId="{8F2C4568-C646-414E-90D3-67AE9D5618B8}" type="presParOf" srcId="{DC152606-F23C-42C1-93B4-FFE310E3D71E}" destId="{4EC8CDD1-5BC1-4347-AB75-47D9BDA1BABE}" srcOrd="3" destOrd="0" presId="urn:microsoft.com/office/officeart/2005/8/layout/process1"/>
    <dgm:cxn modelId="{C820675C-12A2-4C4A-9E31-8362F0FC6CFF}" type="presParOf" srcId="{4EC8CDD1-5BC1-4347-AB75-47D9BDA1BABE}" destId="{F56F679E-EA2E-4CD5-AECA-FDCF6413AD01}" srcOrd="0" destOrd="0" presId="urn:microsoft.com/office/officeart/2005/8/layout/process1"/>
    <dgm:cxn modelId="{2663C7B3-8FD7-4E35-A6F4-44144AA6A46D}" type="presParOf" srcId="{DC152606-F23C-42C1-93B4-FFE310E3D71E}" destId="{25CB9045-767E-4C78-9783-39079412536D}" srcOrd="4" destOrd="0" presId="urn:microsoft.com/office/officeart/2005/8/layout/process1"/>
    <dgm:cxn modelId="{FC6D57F0-BA83-4442-9608-5EFED0F8E43B}" type="presParOf" srcId="{DC152606-F23C-42C1-93B4-FFE310E3D71E}" destId="{20687A68-1B23-4FEF-AAF9-D17B68B4C2A9}" srcOrd="5" destOrd="0" presId="urn:microsoft.com/office/officeart/2005/8/layout/process1"/>
    <dgm:cxn modelId="{1B5D8935-9AF1-4EEA-8F7C-37ACEFFE2132}" type="presParOf" srcId="{20687A68-1B23-4FEF-AAF9-D17B68B4C2A9}" destId="{72F52CF0-70BD-40AE-B423-33362CA41DEE}" srcOrd="0" destOrd="0" presId="urn:microsoft.com/office/officeart/2005/8/layout/process1"/>
    <dgm:cxn modelId="{B5F2B3E5-8653-4058-A1EA-4D709BD28EB2}" type="presParOf" srcId="{DC152606-F23C-42C1-93B4-FFE310E3D71E}" destId="{7E6F96AA-070B-49D8-B81E-2F2143B46FA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4CBD9-BF85-4EF3-BF5C-81299ECE7A80}">
      <dsp:nvSpPr>
        <dsp:cNvPr id="0" name=""/>
        <dsp:cNvSpPr/>
      </dsp:nvSpPr>
      <dsp:spPr>
        <a:xfrm>
          <a:off x="6929" y="1116667"/>
          <a:ext cx="2051506" cy="184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Garamond" panose="02020404030301010803" pitchFamily="18" charset="0"/>
            </a:rPr>
            <a:t>You have to select either 0, 3, 6 or 9 cents (per 100 points) as bonus rate for worker.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Garamond" panose="02020404030301010803" pitchFamily="18" charset="0"/>
            </a:rPr>
            <a:t>Suppose you selected 3 cents per 100 points</a:t>
          </a:r>
        </a:p>
      </dsp:txBody>
      <dsp:txXfrm>
        <a:off x="60980" y="1170718"/>
        <a:ext cx="1943404" cy="1737341"/>
      </dsp:txXfrm>
    </dsp:sp>
    <dsp:sp modelId="{206C6BF0-7EBA-46B3-B1C8-5CC4F2F84905}">
      <dsp:nvSpPr>
        <dsp:cNvPr id="0" name=""/>
        <dsp:cNvSpPr/>
      </dsp:nvSpPr>
      <dsp:spPr>
        <a:xfrm>
          <a:off x="2229440" y="1827343"/>
          <a:ext cx="362529" cy="4240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229440" y="1912161"/>
        <a:ext cx="253770" cy="254455"/>
      </dsp:txXfrm>
    </dsp:sp>
    <dsp:sp modelId="{94A02CD3-847E-470B-9659-8938B4027934}">
      <dsp:nvSpPr>
        <dsp:cNvPr id="0" name=""/>
        <dsp:cNvSpPr/>
      </dsp:nvSpPr>
      <dsp:spPr>
        <a:xfrm>
          <a:off x="2742453" y="1116667"/>
          <a:ext cx="2100396" cy="184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Garamond" panose="02020404030301010803" pitchFamily="18" charset="0"/>
            </a:rPr>
            <a:t>Worker is free to score any number of points in 10 minutes.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Garamond" panose="02020404030301010803" pitchFamily="18" charset="0"/>
            </a:rPr>
            <a:t>Suppose the worker worked for 8 minutes and scored 2000 points</a:t>
          </a:r>
        </a:p>
      </dsp:txBody>
      <dsp:txXfrm>
        <a:off x="2796504" y="1170718"/>
        <a:ext cx="1992294" cy="1737341"/>
      </dsp:txXfrm>
    </dsp:sp>
    <dsp:sp modelId="{4EC8CDD1-5BC1-4347-AB75-47D9BDA1BABE}">
      <dsp:nvSpPr>
        <dsp:cNvPr id="0" name=""/>
        <dsp:cNvSpPr/>
      </dsp:nvSpPr>
      <dsp:spPr>
        <a:xfrm>
          <a:off x="5013854" y="1827343"/>
          <a:ext cx="362529" cy="4240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013854" y="1912161"/>
        <a:ext cx="253770" cy="254455"/>
      </dsp:txXfrm>
    </dsp:sp>
    <dsp:sp modelId="{2EC3DE7E-10EE-4EA0-BB4E-B480B8335AAC}">
      <dsp:nvSpPr>
        <dsp:cNvPr id="0" name=""/>
        <dsp:cNvSpPr/>
      </dsp:nvSpPr>
      <dsp:spPr>
        <a:xfrm>
          <a:off x="5526867" y="1116667"/>
          <a:ext cx="3397653" cy="184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aramond" panose="02020404030301010803" pitchFamily="18" charset="0"/>
            </a:rPr>
            <a:t>In this hypothetical case: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Garamond" panose="02020404030301010803" pitchFamily="18" charset="0"/>
            </a:rPr>
            <a:t>Your team’s earnings = $2.00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aramond" panose="02020404030301010803" pitchFamily="18" charset="0"/>
            </a:rPr>
            <a:t>Your share =  $1.4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aramond" panose="02020404030301010803" pitchFamily="18" charset="0"/>
            </a:rPr>
            <a:t>Worker’s share = $0.6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Garamond" panose="02020404030301010803" pitchFamily="18" charset="0"/>
            </a:rPr>
            <a:t>Plus $1 participation bonus to each</a:t>
          </a:r>
        </a:p>
      </dsp:txBody>
      <dsp:txXfrm>
        <a:off x="5580918" y="1170718"/>
        <a:ext cx="3289551" cy="1737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4CBD9-BF85-4EF3-BF5C-81299ECE7A80}">
      <dsp:nvSpPr>
        <dsp:cNvPr id="0" name=""/>
        <dsp:cNvSpPr/>
      </dsp:nvSpPr>
      <dsp:spPr>
        <a:xfrm>
          <a:off x="3470" y="1275470"/>
          <a:ext cx="1517255" cy="140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aramond" panose="02020404030301010803" pitchFamily="18" charset="0"/>
            </a:rPr>
            <a:t>Selected a bonus rate of 3 cents per 100 points</a:t>
          </a:r>
        </a:p>
      </dsp:txBody>
      <dsp:txXfrm>
        <a:off x="44741" y="1316741"/>
        <a:ext cx="1434713" cy="1326550"/>
      </dsp:txXfrm>
    </dsp:sp>
    <dsp:sp modelId="{206C6BF0-7EBA-46B3-B1C8-5CC4F2F84905}">
      <dsp:nvSpPr>
        <dsp:cNvPr id="0" name=""/>
        <dsp:cNvSpPr/>
      </dsp:nvSpPr>
      <dsp:spPr>
        <a:xfrm>
          <a:off x="1672451" y="1791876"/>
          <a:ext cx="321658" cy="376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72451" y="1867132"/>
        <a:ext cx="225161" cy="225767"/>
      </dsp:txXfrm>
    </dsp:sp>
    <dsp:sp modelId="{94A02CD3-847E-470B-9659-8938B4027934}">
      <dsp:nvSpPr>
        <dsp:cNvPr id="0" name=""/>
        <dsp:cNvSpPr/>
      </dsp:nvSpPr>
      <dsp:spPr>
        <a:xfrm>
          <a:off x="2127628" y="1275470"/>
          <a:ext cx="1517255" cy="140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aramond" panose="02020404030301010803" pitchFamily="18" charset="0"/>
            </a:rPr>
            <a:t>Worked on a task for up-to 10 minutes and scored 2000 points</a:t>
          </a:r>
        </a:p>
      </dsp:txBody>
      <dsp:txXfrm>
        <a:off x="2168899" y="1316741"/>
        <a:ext cx="1434713" cy="1326550"/>
      </dsp:txXfrm>
    </dsp:sp>
    <dsp:sp modelId="{4EC8CDD1-5BC1-4347-AB75-47D9BDA1BABE}">
      <dsp:nvSpPr>
        <dsp:cNvPr id="0" name=""/>
        <dsp:cNvSpPr/>
      </dsp:nvSpPr>
      <dsp:spPr>
        <a:xfrm>
          <a:off x="3796609" y="1791876"/>
          <a:ext cx="321658" cy="376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796609" y="1867132"/>
        <a:ext cx="225161" cy="225767"/>
      </dsp:txXfrm>
    </dsp:sp>
    <dsp:sp modelId="{25CB9045-767E-4C78-9783-39079412536D}">
      <dsp:nvSpPr>
        <dsp:cNvPr id="0" name=""/>
        <dsp:cNvSpPr/>
      </dsp:nvSpPr>
      <dsp:spPr>
        <a:xfrm>
          <a:off x="4251786" y="1275470"/>
          <a:ext cx="1517255" cy="140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aramond" panose="02020404030301010803" pitchFamily="18" charset="0"/>
            </a:rPr>
            <a:t>Your team member’s bonus amount = $1.4</a:t>
          </a:r>
        </a:p>
      </dsp:txBody>
      <dsp:txXfrm>
        <a:off x="4293057" y="1316741"/>
        <a:ext cx="1434713" cy="1326550"/>
      </dsp:txXfrm>
    </dsp:sp>
    <dsp:sp modelId="{20687A68-1B23-4FEF-AAF9-D17B68B4C2A9}">
      <dsp:nvSpPr>
        <dsp:cNvPr id="0" name=""/>
        <dsp:cNvSpPr/>
      </dsp:nvSpPr>
      <dsp:spPr>
        <a:xfrm>
          <a:off x="5920768" y="1791876"/>
          <a:ext cx="321658" cy="376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920768" y="1867132"/>
        <a:ext cx="225161" cy="225767"/>
      </dsp:txXfrm>
    </dsp:sp>
    <dsp:sp modelId="{7E6F96AA-070B-49D8-B81E-2F2143B46FA0}">
      <dsp:nvSpPr>
        <dsp:cNvPr id="0" name=""/>
        <dsp:cNvSpPr/>
      </dsp:nvSpPr>
      <dsp:spPr>
        <a:xfrm>
          <a:off x="6375944" y="1275470"/>
          <a:ext cx="1517255" cy="140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aramond" panose="02020404030301010803" pitchFamily="18" charset="0"/>
            </a:rPr>
            <a:t>Your bonus amount = $0.6</a:t>
          </a:r>
        </a:p>
      </dsp:txBody>
      <dsp:txXfrm>
        <a:off x="6417215" y="1316741"/>
        <a:ext cx="1434713" cy="1326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BB93-1552-43DD-A5ED-5F8D6D639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8F00E-F388-4C85-982E-70315BA47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28419-A0FA-488B-BE7D-BBDB73B6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544A6-2029-4DD7-9AB6-7ECC78C6840B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62472-285D-46C3-96FE-53FCA4C7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D2FF7-476C-488C-AC73-DDB21D76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09D-9457-44E9-9AEA-49035BA7C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4E22-B777-4756-BDAB-7174B45C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788D7-2F2C-41F2-8C89-FB03A6C72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85DEA-406A-4FC1-92A7-28D8DA58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544A6-2029-4DD7-9AB6-7ECC78C6840B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E01B2-6BB3-4CBB-86C1-BE0E6E3D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7F24A-8CB2-49EE-B953-0881FBE6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09D-9457-44E9-9AEA-49035BA7C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6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FB941E-0930-48C3-BF5D-1AE7452B8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79365-FBB7-4087-AF97-54591C815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07B5E-12D5-4D96-A1E0-822271EF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544A6-2029-4DD7-9AB6-7ECC78C6840B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E09A6-49FC-4DB9-922D-E6A656EA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4B9B4-3DAC-44BA-B14B-ACC681F1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09D-9457-44E9-9AEA-49035BA7C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9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8228-B1FE-4681-9533-4AEEDB4D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F03AD-949E-462B-8A33-235324DBC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9C65A-F5DC-4993-A273-B38DD24D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544A6-2029-4DD7-9AB6-7ECC78C6840B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82ABD-86B9-4F81-91E9-F93500FE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CC8E9-D480-46EE-8DE9-EB5FB303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09D-9457-44E9-9AEA-49035BA7C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1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30D1-2F19-4197-8B72-CDBD75394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0BDEC-64ED-4BD3-B6C5-9D4313F7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2DADE-CB75-4D44-BADE-B7756D4E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544A6-2029-4DD7-9AB6-7ECC78C6840B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EF6AA-1087-4240-9B13-EC4352F0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CA9F6-C762-4AAA-8C6E-27C37F10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09D-9457-44E9-9AEA-49035BA7C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CF10-91A1-4AFA-89F0-314C2A48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4FC79-94CC-47B0-A57B-5F3032C98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1F721-4AE8-465B-B01D-E7F465276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D2302-3A58-40C6-98B5-968C531B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544A6-2029-4DD7-9AB6-7ECC78C6840B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2A337-D46E-439F-86BD-58DEEF93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EA1B5-2F2F-470A-9856-DBD67314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09D-9457-44E9-9AEA-49035BA7C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8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CC67-1741-4691-938B-8DD320D6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3E0A6-616C-44C3-BE27-652D9DFF7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83F89-9835-41D8-ADDF-6CCCF728B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3EB94-E2F2-4885-AA8B-3B728CFAA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13EE6-1CA1-45C8-8D08-2C2BCF904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E714E-17A1-4BA8-8CE6-1ED99649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544A6-2029-4DD7-9AB6-7ECC78C6840B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E9F00-3863-4DB2-9AE8-3D22FA10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9321B-1556-4421-BCFF-3A4ED029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09D-9457-44E9-9AEA-49035BA7C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6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0D91-8CCC-4E40-898A-B8587C7F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D5A57-E5F0-41D3-907A-A2A01F7D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544A6-2029-4DD7-9AB6-7ECC78C6840B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009F6-934C-46F5-BB5D-4F4E6AEB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068B7-D1B3-47F4-BC53-933535C6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09D-9457-44E9-9AEA-49035BA7C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7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BB584-A40F-440D-A44C-89AC87F0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544A6-2029-4DD7-9AB6-7ECC78C6840B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4D62D-FC4B-465B-82DA-2C16B012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5BFE9-CD4C-42F9-BD25-4C98D7A6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09D-9457-44E9-9AEA-49035BA7C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9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15E3-CE6A-483A-8495-CC4AB3AF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2DD6-3665-4122-A3BD-75FE6D81F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03DDE-1813-43D0-ACC7-83585D19C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DA879-F9A2-499F-B1AD-401CC91A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544A6-2029-4DD7-9AB6-7ECC78C6840B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0825C-8926-4ED0-8B68-A5A70916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E4DBE-769D-4CB9-9A7C-0C833B25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09D-9457-44E9-9AEA-49035BA7C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9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28F7-CC5A-4142-8D77-767A844D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89273-FEE2-4E31-AEF7-2B30B3BE1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AA388-5F1E-48EB-877D-C523050F0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8A6EB-3E55-45E7-8BB0-11AB2423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544A6-2029-4DD7-9AB6-7ECC78C6840B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BDC48-A12F-4D05-AC70-26CB24E6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EFC52-47FB-4AB5-96A8-B779EC63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09D-9457-44E9-9AEA-49035BA7C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6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49332-0325-4653-8C9D-42EBF2F7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A6B64-811D-42D4-81BC-C6A6F9FB5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86B6-B7C7-4155-9CFB-AB7AD7651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544A6-2029-4DD7-9AB6-7ECC78C6840B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BC625-0ED2-4392-8F06-51FFBCCCD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EEDF-06D5-44BD-B5C2-C1CA84D0A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F009D-9457-44E9-9AEA-49035BA7C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0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x.stackexchange.com/questions/78764/what-is-the-gender-implied-by-this-infographic-person/7877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.wikipedia.org/wiki/%D9%85%D9%84%D9%81:Person_icon_BLACK-01.svg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ux.stackexchange.com/questions/78764/what-is-the-gender-implied-by-this-infographic-person/78770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hyperlink" Target="https://ar.wikipedia.org/wiki/%D9%85%D9%84%D9%81:Person_icon_BLACK-01.svg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ux.stackexchange.com/questions/78764/what-is-the-gender-implied-by-this-infographic-person/78770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hyperlink" Target="https://ar.wikipedia.org/wiki/%D9%85%D9%84%D9%81:Person_icon_BLACK-01.svg" TargetMode="Externa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D5F8-3083-4AE3-92B5-58BBA643D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DFB5C-A6C9-46F7-8242-BB92B65A9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1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DB0B9E-9663-49E8-AADB-D173FC3D9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8500" y="1482290"/>
            <a:ext cx="548410" cy="5888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DEC23B-46A0-4396-AAD1-70AC94D047A5}"/>
              </a:ext>
            </a:extLst>
          </p:cNvPr>
          <p:cNvSpPr txBox="1"/>
          <p:nvPr/>
        </p:nvSpPr>
        <p:spPr>
          <a:xfrm>
            <a:off x="698500" y="2055122"/>
            <a:ext cx="54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You</a:t>
            </a:r>
            <a:endParaRPr lang="en-US" sz="900" dirty="0">
              <a:latin typeface="Garamond" panose="020204040303010108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50867-A813-480E-B718-AE461272F7F2}"/>
              </a:ext>
            </a:extLst>
          </p:cNvPr>
          <p:cNvSpPr txBox="1"/>
          <p:nvPr/>
        </p:nvSpPr>
        <p:spPr>
          <a:xfrm>
            <a:off x="33696" y="3847787"/>
            <a:ext cx="204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Another Participant</a:t>
            </a:r>
            <a:endParaRPr lang="en-US" sz="900" dirty="0">
              <a:latin typeface="Garamond" panose="02020404030301010803" pitchFamily="18" charset="0"/>
            </a:endParaRPr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932BB4F-B6DB-47CD-8FE6-0594102BC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8500" y="3258889"/>
            <a:ext cx="553242" cy="58889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D1C4CB-DDA3-4F66-A1A8-7735264A0205}"/>
              </a:ext>
            </a:extLst>
          </p:cNvPr>
          <p:cNvSpPr/>
          <p:nvPr/>
        </p:nvSpPr>
        <p:spPr>
          <a:xfrm>
            <a:off x="83127" y="1032164"/>
            <a:ext cx="2044486" cy="3491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15C3E-F421-4F3E-A3A5-65C7B6C06E6C}"/>
              </a:ext>
            </a:extLst>
          </p:cNvPr>
          <p:cNvSpPr txBox="1"/>
          <p:nvPr/>
        </p:nvSpPr>
        <p:spPr>
          <a:xfrm>
            <a:off x="33696" y="4572005"/>
            <a:ext cx="204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22111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0D2431-BC19-44EF-9CC7-DB9F3731C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524445"/>
              </p:ext>
            </p:extLst>
          </p:nvPr>
        </p:nvGraphicFramePr>
        <p:xfrm>
          <a:off x="2806118" y="1706881"/>
          <a:ext cx="8931451" cy="4078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729019-4F35-4F75-8F51-4CA0360C43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459626" y="1838396"/>
            <a:ext cx="548410" cy="690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BEB1FD-323E-421E-BCB8-513C78C0827F}"/>
              </a:ext>
            </a:extLst>
          </p:cNvPr>
          <p:cNvSpPr txBox="1"/>
          <p:nvPr/>
        </p:nvSpPr>
        <p:spPr>
          <a:xfrm>
            <a:off x="3459626" y="2462202"/>
            <a:ext cx="54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You</a:t>
            </a:r>
            <a:endParaRPr lang="en-US" sz="900" dirty="0">
              <a:latin typeface="Garamond" panose="020204040303010108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BBF10-DC8E-4DCF-98F4-DEEBC369874E}"/>
              </a:ext>
            </a:extLst>
          </p:cNvPr>
          <p:cNvSpPr txBox="1"/>
          <p:nvPr/>
        </p:nvSpPr>
        <p:spPr>
          <a:xfrm>
            <a:off x="6076075" y="5347098"/>
            <a:ext cx="204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Worker</a:t>
            </a:r>
            <a:endParaRPr lang="en-US" sz="900" dirty="0">
              <a:latin typeface="Garamond" panose="02020404030301010803" pitchFamily="18" charset="0"/>
            </a:endParaRPr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5E91D5C-7341-4A01-8035-6A8F5AB51F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214405" y="4758200"/>
            <a:ext cx="553242" cy="588898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3C77D750-F486-4BB5-878C-904ED85763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468219" y="2495364"/>
            <a:ext cx="482320" cy="5179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C8E5E4-201B-491D-AB8A-41C6A829255A}"/>
              </a:ext>
            </a:extLst>
          </p:cNvPr>
          <p:cNvSpPr txBox="1"/>
          <p:nvPr/>
        </p:nvSpPr>
        <p:spPr>
          <a:xfrm>
            <a:off x="1313046" y="3018424"/>
            <a:ext cx="833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aramond" panose="02020404030301010803" pitchFamily="18" charset="0"/>
              </a:rPr>
              <a:t>You</a:t>
            </a:r>
          </a:p>
          <a:p>
            <a:pPr algn="ctr"/>
            <a:r>
              <a:rPr lang="en-US" sz="1400" dirty="0">
                <a:latin typeface="Garamond" panose="02020404030301010803" pitchFamily="18" charset="0"/>
              </a:rPr>
              <a:t>(Boss)</a:t>
            </a:r>
            <a:endParaRPr lang="en-US" sz="600" dirty="0">
              <a:latin typeface="Garamond" panose="020204040303010108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F6A439-2CB1-4A13-A47F-47835A7723B5}"/>
              </a:ext>
            </a:extLst>
          </p:cNvPr>
          <p:cNvSpPr txBox="1"/>
          <p:nvPr/>
        </p:nvSpPr>
        <p:spPr>
          <a:xfrm>
            <a:off x="803415" y="4594956"/>
            <a:ext cx="1798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aramond" panose="02020404030301010803" pitchFamily="18" charset="0"/>
              </a:rPr>
              <a:t>Another participant</a:t>
            </a:r>
          </a:p>
          <a:p>
            <a:pPr algn="ctr"/>
            <a:r>
              <a:rPr lang="en-US" sz="1400" dirty="0">
                <a:latin typeface="Garamond" panose="02020404030301010803" pitchFamily="18" charset="0"/>
              </a:rPr>
              <a:t>(Worker)</a:t>
            </a:r>
          </a:p>
        </p:txBody>
      </p:sp>
      <p:pic>
        <p:nvPicPr>
          <p:cNvPr id="16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107D22A-CD31-4E82-8152-B533CE03F2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468219" y="4011495"/>
            <a:ext cx="486569" cy="51792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A5E55E2-7E7A-4674-8379-DF7AE84FC85E}"/>
              </a:ext>
            </a:extLst>
          </p:cNvPr>
          <p:cNvSpPr/>
          <p:nvPr/>
        </p:nvSpPr>
        <p:spPr>
          <a:xfrm>
            <a:off x="852846" y="2430299"/>
            <a:ext cx="1798099" cy="29577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05046-2FB3-4D08-AE28-ADFF777D6A24}"/>
              </a:ext>
            </a:extLst>
          </p:cNvPr>
          <p:cNvSpPr txBox="1"/>
          <p:nvPr/>
        </p:nvSpPr>
        <p:spPr>
          <a:xfrm>
            <a:off x="796153" y="5476079"/>
            <a:ext cx="185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Team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AD4A62-EAD6-4A58-8811-1857B3492655}"/>
              </a:ext>
            </a:extLst>
          </p:cNvPr>
          <p:cNvSpPr txBox="1"/>
          <p:nvPr/>
        </p:nvSpPr>
        <p:spPr>
          <a:xfrm>
            <a:off x="4036045" y="6190210"/>
            <a:ext cx="203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Your part is done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EF1F6E-9EAA-449B-9F96-523A76310F8B}"/>
              </a:ext>
            </a:extLst>
          </p:cNvPr>
          <p:cNvCxnSpPr>
            <a:cxnSpLocks/>
          </p:cNvCxnSpPr>
          <p:nvPr/>
        </p:nvCxnSpPr>
        <p:spPr>
          <a:xfrm>
            <a:off x="4946469" y="1152698"/>
            <a:ext cx="0" cy="4985666"/>
          </a:xfrm>
          <a:prstGeom prst="line">
            <a:avLst/>
          </a:prstGeom>
          <a:ln w="3492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6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0D2431-BC19-44EF-9CC7-DB9F3731C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262381"/>
              </p:ext>
            </p:extLst>
          </p:nvPr>
        </p:nvGraphicFramePr>
        <p:xfrm>
          <a:off x="3457128" y="1825625"/>
          <a:ext cx="7896671" cy="3960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729019-4F35-4F75-8F51-4CA0360C43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883848" y="2158750"/>
            <a:ext cx="548410" cy="5888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BEB1FD-323E-421E-BCB8-513C78C0827F}"/>
              </a:ext>
            </a:extLst>
          </p:cNvPr>
          <p:cNvSpPr txBox="1"/>
          <p:nvPr/>
        </p:nvSpPr>
        <p:spPr>
          <a:xfrm>
            <a:off x="3259299" y="2731582"/>
            <a:ext cx="20444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Your team member</a:t>
            </a:r>
            <a:endParaRPr lang="en-US" sz="900" dirty="0">
              <a:latin typeface="Garamond" panose="02020404030301010803" pitchFamily="18" charset="0"/>
            </a:endParaRPr>
          </a:p>
          <a:p>
            <a:endParaRPr lang="en-US" sz="900" dirty="0">
              <a:latin typeface="Garamond" panose="020204040303010108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BBF10-DC8E-4DCF-98F4-DEEBC369874E}"/>
              </a:ext>
            </a:extLst>
          </p:cNvPr>
          <p:cNvSpPr txBox="1"/>
          <p:nvPr/>
        </p:nvSpPr>
        <p:spPr>
          <a:xfrm>
            <a:off x="6114988" y="5175847"/>
            <a:ext cx="132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You</a:t>
            </a:r>
            <a:endParaRPr lang="en-US" sz="900" dirty="0">
              <a:latin typeface="Garamond" panose="02020404030301010803" pitchFamily="18" charset="0"/>
            </a:endParaRPr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5E91D5C-7341-4A01-8035-6A8F5AB51F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064454" y="4586949"/>
            <a:ext cx="553242" cy="588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32D756-6B04-4860-8C91-A38924C1B930}"/>
              </a:ext>
            </a:extLst>
          </p:cNvPr>
          <p:cNvSpPr txBox="1"/>
          <p:nvPr/>
        </p:nvSpPr>
        <p:spPr>
          <a:xfrm>
            <a:off x="10440046" y="5175847"/>
            <a:ext cx="132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You</a:t>
            </a:r>
            <a:endParaRPr lang="en-US" sz="900" dirty="0">
              <a:latin typeface="Garamond" panose="02020404030301010803" pitchFamily="18" charset="0"/>
            </a:endParaRPr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C9E1C82-29CA-4E54-A657-2C64635511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389512" y="4586949"/>
            <a:ext cx="553242" cy="588898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CD8D9F56-4143-437F-8B9F-4EE8AB4C72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72209" y="2158750"/>
            <a:ext cx="548410" cy="5888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A7FD49-4964-4035-BE53-881208351449}"/>
              </a:ext>
            </a:extLst>
          </p:cNvPr>
          <p:cNvSpPr txBox="1"/>
          <p:nvPr/>
        </p:nvSpPr>
        <p:spPr>
          <a:xfrm>
            <a:off x="7575665" y="2731583"/>
            <a:ext cx="22167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Your team member</a:t>
            </a:r>
            <a:endParaRPr lang="en-US" sz="900" dirty="0">
              <a:latin typeface="Garamond" panose="02020404030301010803" pitchFamily="18" charset="0"/>
            </a:endParaRPr>
          </a:p>
          <a:p>
            <a:endParaRPr lang="en-US" sz="900" dirty="0">
              <a:latin typeface="Garamond" panose="02020404030301010803" pitchFamily="18" charset="0"/>
            </a:endParaRP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3C77D750-F486-4BB5-878C-904ED85763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628295" y="2452102"/>
            <a:ext cx="548410" cy="5888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C8E5E4-201B-491D-AB8A-41C6A829255A}"/>
              </a:ext>
            </a:extLst>
          </p:cNvPr>
          <p:cNvSpPr txBox="1"/>
          <p:nvPr/>
        </p:nvSpPr>
        <p:spPr>
          <a:xfrm>
            <a:off x="1064029" y="3024934"/>
            <a:ext cx="194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Another participant</a:t>
            </a:r>
            <a:endParaRPr lang="en-US" sz="900" dirty="0">
              <a:latin typeface="Garamond" panose="020204040303010108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F6A439-2CB1-4A13-A47F-47835A7723B5}"/>
              </a:ext>
            </a:extLst>
          </p:cNvPr>
          <p:cNvSpPr txBox="1"/>
          <p:nvPr/>
        </p:nvSpPr>
        <p:spPr>
          <a:xfrm>
            <a:off x="1627834" y="4817599"/>
            <a:ext cx="66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You</a:t>
            </a:r>
          </a:p>
        </p:txBody>
      </p:sp>
      <p:pic>
        <p:nvPicPr>
          <p:cNvPr id="16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107D22A-CD31-4E82-8152-B533CE03F2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628295" y="4228701"/>
            <a:ext cx="553242" cy="58889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A5E55E2-7E7A-4674-8379-DF7AE84FC85E}"/>
              </a:ext>
            </a:extLst>
          </p:cNvPr>
          <p:cNvSpPr/>
          <p:nvPr/>
        </p:nvSpPr>
        <p:spPr>
          <a:xfrm>
            <a:off x="1012922" y="2001976"/>
            <a:ext cx="2044486" cy="34913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05046-2FB3-4D08-AE28-ADFF777D6A24}"/>
              </a:ext>
            </a:extLst>
          </p:cNvPr>
          <p:cNvSpPr txBox="1"/>
          <p:nvPr/>
        </p:nvSpPr>
        <p:spPr>
          <a:xfrm>
            <a:off x="963491" y="5541817"/>
            <a:ext cx="204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2837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152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 Afghan Asad</dc:creator>
  <cp:lastModifiedBy>Sher Afghan Asad</cp:lastModifiedBy>
  <cp:revision>10</cp:revision>
  <dcterms:created xsi:type="dcterms:W3CDTF">2018-07-27T01:10:20Z</dcterms:created>
  <dcterms:modified xsi:type="dcterms:W3CDTF">2018-08-01T02:03:12Z</dcterms:modified>
</cp:coreProperties>
</file>