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Arsalan Jawed" userId="66ce1ddb-27c8-4da7-83ff-a193b16dacab" providerId="ADAL" clId="{4E4D657A-0C33-444A-9C85-820D3FB52AAD}"/>
    <pc:docChg chg="custSel addSld modSld">
      <pc:chgData name="Syed Arsalan Jawed" userId="66ce1ddb-27c8-4da7-83ff-a193b16dacab" providerId="ADAL" clId="{4E4D657A-0C33-444A-9C85-820D3FB52AAD}" dt="2024-01-16T08:52:37.073" v="291" actId="20577"/>
      <pc:docMkLst>
        <pc:docMk/>
      </pc:docMkLst>
      <pc:sldChg chg="modSp new mod">
        <pc:chgData name="Syed Arsalan Jawed" userId="66ce1ddb-27c8-4da7-83ff-a193b16dacab" providerId="ADAL" clId="{4E4D657A-0C33-444A-9C85-820D3FB52AAD}" dt="2024-01-16T08:52:37.073" v="291" actId="20577"/>
        <pc:sldMkLst>
          <pc:docMk/>
          <pc:sldMk cId="3374616705" sldId="259"/>
        </pc:sldMkLst>
        <pc:spChg chg="mod">
          <ac:chgData name="Syed Arsalan Jawed" userId="66ce1ddb-27c8-4da7-83ff-a193b16dacab" providerId="ADAL" clId="{4E4D657A-0C33-444A-9C85-820D3FB52AAD}" dt="2024-01-16T08:50:48.286" v="58" actId="20577"/>
          <ac:spMkLst>
            <pc:docMk/>
            <pc:sldMk cId="3374616705" sldId="259"/>
            <ac:spMk id="2" creationId="{13F67A99-91AF-45A3-B49E-A41FDF126B64}"/>
          </ac:spMkLst>
        </pc:spChg>
        <pc:spChg chg="mod">
          <ac:chgData name="Syed Arsalan Jawed" userId="66ce1ddb-27c8-4da7-83ff-a193b16dacab" providerId="ADAL" clId="{4E4D657A-0C33-444A-9C85-820D3FB52AAD}" dt="2024-01-16T08:52:37.073" v="291" actId="20577"/>
          <ac:spMkLst>
            <pc:docMk/>
            <pc:sldMk cId="3374616705" sldId="259"/>
            <ac:spMk id="3" creationId="{41D16403-33F8-4115-A2C4-C39F32CDA8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4E00-76BC-41EE-AF59-D9538CE70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3FF60-5DFE-402A-9DA1-E114EA49D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1EA9-E34C-4750-A8AA-8FCEC8C2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853E-942B-4228-B5B6-95561BB589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1118A-7A92-4604-A4A9-49C6BE9F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DA264-0DB2-4344-89C0-61F24560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2F3-D5FF-41A3-ACAB-376CA969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7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FEAF-F58A-4B6D-B072-1F71085D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A1FA7-BAD0-4D40-A174-2D2E9F850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43FD-CFE2-433B-8786-F4E4F8B9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853E-942B-4228-B5B6-95561BB589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B4F6-88D5-4442-AF37-BA726924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A2F1E-9B5A-4131-A9CE-7B3CE4AD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2F3-D5FF-41A3-ACAB-376CA969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4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9B0D0-95BD-4992-8E16-4FC324305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727E8-A103-429A-AB95-8507B80E3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4E7BA-1704-40DC-84C4-704D037F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853E-942B-4228-B5B6-95561BB589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C6C3F-A0E7-48C3-80E3-FBEB9B7B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5A1D-0308-42FF-87D9-D6B88151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2F3-D5FF-41A3-ACAB-376CA969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772D-C778-4AB3-95C2-A481E27C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0223-3A9C-4C52-81C5-D2DE39C4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3545-8C05-4E0E-9865-8E040CA0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853E-942B-4228-B5B6-95561BB589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6D5D-C36B-435C-A401-00574A16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3F2D-FF39-4C68-BE36-C06F54C2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2F3-D5FF-41A3-ACAB-376CA969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2033-9B11-452D-9D55-5B8368B7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4E619-BACB-4080-BAB0-EAEF570AE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18DE-0A81-43B1-BB06-545E954F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853E-942B-4228-B5B6-95561BB589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3EF3-7E60-425D-A062-063CECB6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2921-D743-4CC1-A052-5DF8DEE7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2F3-D5FF-41A3-ACAB-376CA969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6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8905-473D-4667-9AED-52F321D8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CE5E7-C34C-4133-A5DD-B5D858F04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ADF4B-AD44-412B-BD09-D590025ED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F081A-3DA4-4ABD-BBEE-B209309F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853E-942B-4228-B5B6-95561BB589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DD676-1C47-4ADF-8336-A3470A96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5E939-6325-4F73-BB45-A0C350E5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2F3-D5FF-41A3-ACAB-376CA969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E616-3921-4D0C-9372-3A6DB595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C89CB-0348-47B4-BEA3-452749157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19ECF-F44D-4665-9D2B-32FF86C58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A7169-D9BD-49B8-8E2D-E815F80F5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3F167-FA65-4706-BCC0-05370B412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77091-AEDE-4D37-977B-46DB1CA4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853E-942B-4228-B5B6-95561BB589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2D1F3-3FC2-4E52-B018-A802E5DD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B6F6D-FBEE-4931-9E93-E6BCE4CB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2F3-D5FF-41A3-ACAB-376CA969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D685-0A5A-4DB8-BC7A-3A44161A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31454-B7BE-4CAF-BC9A-4A901116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853E-942B-4228-B5B6-95561BB589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4626E-32DB-45F0-9D98-4C706C87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B8750-5491-4810-B46A-AC6D0785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2F3-D5FF-41A3-ACAB-376CA969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B735A-0941-48A1-9B62-4B80603B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853E-942B-4228-B5B6-95561BB589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BDD4E-3922-43B6-AD7B-2A92ADD1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9FF51-B029-4079-8B65-B23F4516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2F3-D5FF-41A3-ACAB-376CA969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2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4533-C94C-440C-8446-3C9A3FFF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D5723-D1C9-42BB-8396-55CDA0601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79FC5-69FB-4B94-B7F0-957CF8528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EF6F3-4D96-4E39-A9CF-D982F96F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853E-942B-4228-B5B6-95561BB589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EE125-1EC2-4C83-9297-45A6125B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84CAA-CEB8-464D-8259-7A9F3097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2F3-D5FF-41A3-ACAB-376CA969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2F4B-572A-4DF7-B7FB-47AC8539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47462-C3C7-461C-ACCA-F52B106F4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CCC46-1BFF-42EC-9233-0A408832B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B8997-CC3D-4DA1-A5BD-B943C388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6853E-942B-4228-B5B6-95561BB589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9CF7E-AE2B-46B6-808A-DF9B519B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5FB48-15A9-4DF6-9855-D27096B3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5D2F3-D5FF-41A3-ACAB-376CA969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3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E85A6-316A-4768-AEC9-3436CF0DA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E9A76-D329-4233-A45C-67D990D3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DD607-30F2-4FBB-B8FD-EA66B919C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853E-942B-4228-B5B6-95561BB58913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92FC-BF7A-463F-B301-94AAEBB5F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344B9-3F16-4B5F-A36F-992BF310E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D2F3-D5FF-41A3-ACAB-376CA9697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7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4DD0-15C7-4896-814E-5BD104C60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Self Study to strengthen pre-requisite background for the first 3 weeks of lectures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9B350-1BFA-4C27-8F5E-BF73F753A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Jan. 16, 2024</a:t>
            </a:r>
          </a:p>
          <a:p>
            <a:r>
              <a:rPr lang="en-US" dirty="0"/>
              <a:t>Digital System Design</a:t>
            </a:r>
          </a:p>
          <a:p>
            <a:r>
              <a:rPr lang="en-US" dirty="0"/>
              <a:t>Dr. Arsalan</a:t>
            </a:r>
          </a:p>
        </p:txBody>
      </p:sp>
    </p:spTree>
    <p:extLst>
      <p:ext uri="{BB962C8B-B14F-4D97-AF65-F5344CB8AC3E}">
        <p14:creationId xmlns:p14="http://schemas.microsoft.com/office/powerpoint/2010/main" val="338049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A714-C5B1-4FC1-929D-947A2D22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following from the DLD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8C0C-A46F-48FA-A7E0-CA2FC640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K-Maps</a:t>
            </a:r>
          </a:p>
          <a:p>
            <a:r>
              <a:rPr lang="en-US" dirty="0"/>
              <a:t>Combinational Logic Rep. &amp; Minimization using SOP and POS forms</a:t>
            </a:r>
          </a:p>
          <a:p>
            <a:r>
              <a:rPr lang="en-US" dirty="0"/>
              <a:t>Sequential logic elements and their basic functioning</a:t>
            </a:r>
          </a:p>
          <a:p>
            <a:r>
              <a:rPr lang="en-US" dirty="0"/>
              <a:t>Basic Verilog HDL Syntax</a:t>
            </a:r>
          </a:p>
          <a:p>
            <a:endParaRPr lang="en-US" dirty="0"/>
          </a:p>
          <a:p>
            <a:r>
              <a:rPr lang="en-US" dirty="0"/>
              <a:t>This will be reviewed also during the recitation sessions by the RA.</a:t>
            </a:r>
          </a:p>
          <a:p>
            <a:endParaRPr lang="en-US" dirty="0"/>
          </a:p>
          <a:p>
            <a:r>
              <a:rPr lang="en-US" dirty="0"/>
              <a:t>Refer to associated chapters of the following books:</a:t>
            </a:r>
          </a:p>
          <a:p>
            <a:pPr lvl="1"/>
            <a:r>
              <a:rPr lang="en-US" dirty="0"/>
              <a:t>Verilog HDL : A Guide to Digital Design and Synthesis by S. </a:t>
            </a:r>
            <a:r>
              <a:rPr lang="en-US" dirty="0" err="1"/>
              <a:t>Palnitkar</a:t>
            </a:r>
            <a:endParaRPr lang="en-US" dirty="0"/>
          </a:p>
          <a:p>
            <a:pPr lvl="1"/>
            <a:r>
              <a:rPr lang="en-US" dirty="0"/>
              <a:t>Digital Logic and Computer Design by M. Mano</a:t>
            </a:r>
          </a:p>
        </p:txBody>
      </p:sp>
    </p:spTree>
    <p:extLst>
      <p:ext uri="{BB962C8B-B14F-4D97-AF65-F5344CB8AC3E}">
        <p14:creationId xmlns:p14="http://schemas.microsoft.com/office/powerpoint/2010/main" val="103026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8BB3-57C3-4468-99A1-BE2B6138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following from the Basic Electronic Course and Circuits </a:t>
            </a:r>
            <a:r>
              <a:rPr lang="en-US" dirty="0" err="1"/>
              <a:t>Cours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2345-DE90-42C8-B525-AAC5754EC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operation of MOSFET in Triode Region</a:t>
            </a:r>
          </a:p>
          <a:p>
            <a:r>
              <a:rPr lang="en-US" dirty="0"/>
              <a:t>Basic understanding of Capacitances in the MOSFETs</a:t>
            </a:r>
          </a:p>
          <a:p>
            <a:r>
              <a:rPr lang="en-US" dirty="0"/>
              <a:t>Basic understanding of RC delay</a:t>
            </a:r>
          </a:p>
          <a:p>
            <a:endParaRPr lang="en-US" dirty="0"/>
          </a:p>
          <a:p>
            <a:r>
              <a:rPr lang="en-US" dirty="0"/>
              <a:t>Refer to the following books:</a:t>
            </a:r>
          </a:p>
          <a:p>
            <a:pPr lvl="1"/>
            <a:r>
              <a:rPr lang="en-US" dirty="0"/>
              <a:t>Fundamentals of Microelectronics by B. </a:t>
            </a:r>
            <a:r>
              <a:rPr lang="en-US" dirty="0" err="1"/>
              <a:t>Razavi</a:t>
            </a:r>
            <a:endParaRPr lang="en-US" dirty="0"/>
          </a:p>
          <a:p>
            <a:pPr lvl="1"/>
            <a:r>
              <a:rPr lang="en-US" dirty="0"/>
              <a:t>Circuit Analysis by W. </a:t>
            </a:r>
            <a:r>
              <a:rPr lang="en-US" dirty="0" err="1"/>
              <a:t>Hayt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1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7A99-91AF-45A3-B49E-A41FDF126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following from the Computer Architecture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6403-33F8-4115-A2C4-C39F32CD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Computer Architectures and Organizations</a:t>
            </a:r>
          </a:p>
          <a:p>
            <a:r>
              <a:rPr lang="en-US" dirty="0"/>
              <a:t>Basic ALU operations</a:t>
            </a:r>
          </a:p>
          <a:p>
            <a:r>
              <a:rPr lang="en-US" dirty="0"/>
              <a:t>Operation of the Control Unit</a:t>
            </a:r>
          </a:p>
          <a:p>
            <a:endParaRPr lang="en-US" dirty="0"/>
          </a:p>
          <a:p>
            <a:r>
              <a:rPr lang="en-US" dirty="0"/>
              <a:t>Refer to the following book:</a:t>
            </a:r>
          </a:p>
          <a:p>
            <a:pPr lvl="1"/>
            <a:r>
              <a:rPr lang="en-US" dirty="0"/>
              <a:t>Computer Architecture by D. Patterson</a:t>
            </a:r>
          </a:p>
        </p:txBody>
      </p:sp>
    </p:spTree>
    <p:extLst>
      <p:ext uri="{BB962C8B-B14F-4D97-AF65-F5344CB8AC3E}">
        <p14:creationId xmlns:p14="http://schemas.microsoft.com/office/powerpoint/2010/main" val="337461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181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Self Study to strengthen pre-requisite background for the first 3 weeks of lectures</vt:lpstr>
      <vt:lpstr>Review the following from the DLD Course</vt:lpstr>
      <vt:lpstr>Review the following from the Basic Electronic Course and Circuits Cours</vt:lpstr>
      <vt:lpstr>Review the following from the Computer Architecture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Study to strengthen pre-requisite background for the first 3 weeks of lectures</dc:title>
  <dc:creator>Syed Arsalan Jawed</dc:creator>
  <cp:lastModifiedBy>Syed Arsalan Jawed</cp:lastModifiedBy>
  <cp:revision>2</cp:revision>
  <dcterms:created xsi:type="dcterms:W3CDTF">2024-01-16T08:47:27Z</dcterms:created>
  <dcterms:modified xsi:type="dcterms:W3CDTF">2024-01-16T08:54:18Z</dcterms:modified>
</cp:coreProperties>
</file>