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2"/>
    <p:restoredTop sz="94660"/>
  </p:normalViewPr>
  <p:slideViewPr>
    <p:cSldViewPr snapToGrid="0">
      <p:cViewPr varScale="1">
        <p:scale>
          <a:sx n="123" d="100"/>
          <a:sy n="123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2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3FFE-B574-4A52-8E5F-C2281E344CCA}" type="datetimeFigureOut">
              <a:rPr lang="en-PK" smtClean="0"/>
              <a:t>5/5/24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0D667-7C31-4BAF-9E18-965B611B375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301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2CFC-ADB9-E588-862D-0DD44464E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0E50C-0F13-D486-A2B4-C877711EC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7681-8CD7-FC7E-7FB2-CD3BB0BE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5/5/24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BFC4-7EC9-FA43-47F0-46571386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2021-8F96-CA86-757F-AC444536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992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03AA-A891-B32C-D682-2C6559EF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CF58A-2E14-00F4-F5B3-66E933A7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083C-BA45-B424-04C5-319DFA21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5/5/24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F29C-0E1B-8390-512E-CB284583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4563C-0CF1-027D-530F-D97FF66C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155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5E90F-C4CD-5244-A28B-C5024ECA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07137-2BD7-A234-DDB5-87F708313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EEEA5-7AAA-99BF-55D8-D69A1531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5/5/24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350D2-9B42-A8C6-2535-DF2B6554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3F63-310F-9AB5-A186-C3ECBAE1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379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7365-5D00-8E10-FD2F-2FD8B5FC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4902"/>
          </a:xfrm>
          <a:solidFill>
            <a:schemeClr val="tx1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1286-A1FB-D370-6E33-8C029566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085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0FD7-689B-5451-6D41-505BA02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5/5/24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2855-A01F-D536-54C1-D449C378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04CD-C5DF-B3AD-BBDE-050EE5A5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911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06E0-E2B8-2486-1DC8-E146DDBB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7FAAE-A7E1-4DD0-700C-F8BC8B03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11F86-8D14-9BED-19E8-13E489E7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5/5/24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55C8-8605-21B9-69B4-630D8831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3D15-D11C-CAC0-AFB5-7461A1A9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576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5F52-AA59-2EF7-80D7-E1A42F03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3124-8F0C-929D-613C-729F426E9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B326E-7B32-44C9-0C3B-AE5B945E8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63359-2786-151C-4816-5C5CF3CF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5/5/24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AF3F0-2C43-15F6-722C-8998728C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169B0-1DC1-6FCF-6556-46AECE9F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8489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236A-7AAD-2A75-376A-A07E2096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6A20D-46CE-6F74-BB80-A5318C0E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5D0EB-881E-DA7C-8E82-09159C97E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95DC4-D22A-69E4-C4CD-FE030E58E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5448F-C400-5646-39FF-9296F171C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3BBED-864E-3034-8FEB-1C7C37DF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5/5/24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BE5CF-F71C-E609-0F0C-6A3564E1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3F168-BBC5-3A64-4252-88329790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06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382-D171-B26B-3F6B-0407C6EE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393-A4E4-59D5-6340-A5C6A47C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5/5/24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0F61-060E-08AB-0239-0DDAE799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7528A-CE01-531A-E437-A1349092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381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174BD-6786-3300-F6D8-2A97E769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5/5/24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5E16F-19E8-1005-705F-3CFE8EC7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899A3-4A8D-FF63-C8AC-0AAF80C2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415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2025-E06D-FE5F-6BC8-F3F1BBA4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7368-23CC-9449-E7E1-E13866979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C81A9-0286-7439-A7EA-22E0000D5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0A982-8EF6-F353-EAE1-1EA8B916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5/5/24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B85-DE71-0C1A-9B15-BF79EBA3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CEEF-BD3A-6CFB-E9EB-886D55D0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73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3F83-5C17-A5CD-B2AC-716DD6E4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54895-00DC-0C19-6B1D-D5F84783F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47692-ECA5-8832-6122-C6256CED1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11B05-093B-AB6B-44E0-76E37191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5/5/24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B24EC-F25A-23A9-34FD-971DE07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571EA-19D5-E2AC-2EB6-425E1013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193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FD166-5396-7648-41B0-49BE909D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50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BFB2-CAEA-F2CA-D9F4-B79FB54A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2052"/>
            <a:ext cx="10515600" cy="512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33841-3A0F-439E-6892-262E06A06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F413-F638-4936-9B7C-BAFEE04141FB}" type="datetimeFigureOut">
              <a:rPr lang="en-PK" smtClean="0"/>
              <a:t>5/5/24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90A12-AE5F-A22B-59C8-DBC7EADE6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99B8-2D72-77A3-9CDA-E5097EEB5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243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salan.jawed@sse.habib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7DFA-E22F-32FF-6D8B-51E739CD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System Design</a:t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</a:rPr>
              <a:t>CE 325 L1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2024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997E6-C717-E265-272C-FA07E2AFC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Instructor : Dr. Syed Arsalan Jawed</a:t>
            </a:r>
          </a:p>
          <a:p>
            <a:r>
              <a:rPr lang="en-US" dirty="0"/>
              <a:t>Associate Professor of Practice</a:t>
            </a:r>
          </a:p>
          <a:p>
            <a:r>
              <a:rPr lang="en-US" dirty="0">
                <a:hlinkClick r:id="rId2"/>
              </a:rPr>
              <a:t>arsalan.jawed@sse.habib.edu.pk</a:t>
            </a:r>
            <a:endParaRPr lang="en-US" dirty="0"/>
          </a:p>
          <a:p>
            <a:r>
              <a:rPr lang="en-US" dirty="0"/>
              <a:t>Room : W-301</a:t>
            </a:r>
          </a:p>
          <a:p>
            <a:r>
              <a:rPr lang="en-US" dirty="0"/>
              <a:t>Office Hours : Monday 0930-1030, Wednesday 1430-1530, Friday 0930-1030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8127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E2C4-7F1B-F923-2B43-8D16CD9D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DDE36-D73D-F66D-1B0B-D83A0D409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33" y="982768"/>
            <a:ext cx="10082134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0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A3A4D-750F-FA45-B393-B606CCBE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F8066-DA47-7B9A-AAEE-0E5772DF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1A382-AE4A-8930-1EB7-E51D07FF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31" y="1249491"/>
            <a:ext cx="919813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4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19DA-A735-618B-1A9C-02E1D2CE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Design Process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8DE0-64D8-1036-AD04-A448E6798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FF40F-1FB8-4F41-CCB7-524CE78DB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42" y="1012371"/>
            <a:ext cx="7567316" cy="581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F5C7-759D-CA53-1F34-86CEF505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Order FIR Filter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D9BB7-5FB8-C091-D265-E2C5FEEE3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56" y="1100488"/>
            <a:ext cx="7925487" cy="1325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DADD89-5F5A-4D49-43C2-E1C624213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446" y="2642068"/>
            <a:ext cx="7933107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9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4FBD-14CC-05A9-4AE1-A36D611A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D26D9-DEA0-9FA6-FA12-9A408D70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9" y="1080727"/>
            <a:ext cx="6012701" cy="5197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795F3B-A87B-E82F-AD2E-DBF7C5322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080727"/>
            <a:ext cx="5562600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7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449E-57A4-D5CD-D702-7874AD4F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for Signal Processors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F6F6-5535-3C7F-2020-C5AF07BA2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158E8-EE11-05D2-0E2A-0202941C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921" y="2537382"/>
            <a:ext cx="3894157" cy="178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38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6CD9-7007-929A-4829-FED5D8CD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Differentiator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23A74-B59C-E765-4ADB-9DE775BF1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562" y="1591451"/>
            <a:ext cx="5486875" cy="4084674"/>
          </a:xfrm>
        </p:spPr>
      </p:pic>
    </p:spTree>
    <p:extLst>
      <p:ext uri="{BB962C8B-B14F-4D97-AF65-F5344CB8AC3E}">
        <p14:creationId xmlns:p14="http://schemas.microsoft.com/office/powerpoint/2010/main" val="652667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89AF-51E5-EE9B-E8DD-B4B02CBD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Decimation and Interpolation Filters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C0A62-992B-86E5-27EC-1CDF2940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891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8DC9-8323-6903-8031-EE7BE1EC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 and Architectures for Digital Processors, </a:t>
            </a:r>
            <a:br>
              <a:rPr lang="en-US" dirty="0"/>
            </a:br>
            <a:r>
              <a:rPr lang="en-US" dirty="0"/>
              <a:t>Chapter 9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10F96-83BA-9295-37D6-7745B0CB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Filters and Signal Processors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92365-EBF1-FBAA-4B12-422EDCD8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13" y="1786262"/>
            <a:ext cx="9906859" cy="193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2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7465-2735-0C84-8CE2-37CE95BF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5FA34-C124-A968-2E89-859A27308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29" y="1123750"/>
            <a:ext cx="9937341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DF7E-5491-0860-A0C7-AD9A957E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034E5-DD86-4D22-B659-2E962AA8E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55" y="1855333"/>
            <a:ext cx="5197290" cy="314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5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E8A6-1BA8-A9CE-3374-46E11D2C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7D07-B0C6-C4B7-BC8F-6BD7B686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AEEB8-237F-729B-6619-A000C36E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43" y="2579296"/>
            <a:ext cx="10074513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1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E0F0-74BF-E27D-E366-D214A2366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912E-DF20-CF72-B5E8-F7CDDA9A4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84EF4-BE43-9F4B-7F65-5D38DF2E2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7205"/>
            <a:ext cx="10097375" cy="3398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94571-CAB7-54DD-6FBB-0B427485F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22613"/>
            <a:ext cx="10021168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3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590B-5B60-C8AC-FAC8-DAFC8999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B7AE-3085-0949-EEBA-B3F46F78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591" y="1112163"/>
            <a:ext cx="10515600" cy="5085582"/>
          </a:xfrm>
        </p:spPr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A900C-1184-EA54-2B0E-7FED7642D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30" y="1398094"/>
            <a:ext cx="10158340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4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5779-9AC3-1756-4060-BEA00AE2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507C1-50BA-94AE-0679-1B1C20D15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91" y="1031796"/>
            <a:ext cx="9891617" cy="3901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9DB431-4722-A3B3-D5B8-AA223C401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583" y="4892377"/>
            <a:ext cx="9525825" cy="18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8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0B47-E445-947C-791F-25997400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 Filter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5525B-E7C3-D866-13D1-62FC110E2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06" y="1714351"/>
            <a:ext cx="10249788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4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62219</TotalTime>
  <Words>81</Words>
  <Application>Microsoft Macintosh PowerPoint</Application>
  <PresentationFormat>Widescreen</PresentationFormat>
  <Paragraphs>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Digital System Design CE 325 L1 SPRING 2024</vt:lpstr>
      <vt:lpstr>Algorithms and Architectures for Digital Processors,  Chapter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 Filter</vt:lpstr>
      <vt:lpstr>PowerPoint Presentation</vt:lpstr>
      <vt:lpstr>PowerPoint Presentation</vt:lpstr>
      <vt:lpstr>Filter Design Process</vt:lpstr>
      <vt:lpstr>8th Order FIR Filter</vt:lpstr>
      <vt:lpstr>PowerPoint Presentation</vt:lpstr>
      <vt:lpstr>Building Blocks for Signal Processors</vt:lpstr>
      <vt:lpstr>Differentiator</vt:lpstr>
      <vt:lpstr>Decimation and Interpolation Filters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Arsalan Jawed</dc:creator>
  <cp:lastModifiedBy>Huzaifah Tariq Ahmed</cp:lastModifiedBy>
  <cp:revision>161</cp:revision>
  <dcterms:created xsi:type="dcterms:W3CDTF">2024-01-06T16:49:04Z</dcterms:created>
  <dcterms:modified xsi:type="dcterms:W3CDTF">2024-05-06T07:29:56Z</dcterms:modified>
</cp:coreProperties>
</file>