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P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9" d="100"/>
          <a:sy n="59" d="100"/>
        </p:scale>
        <p:origin x="3226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3FFE-B574-4A52-8E5F-C2281E344CCA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10D667-7C31-4BAF-9E18-965B611B3758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830150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C2CFC-ADB9-E588-862D-0DD44464E4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80E50C-0F13-D486-A2B4-C877711ECB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7681-8CD7-FC7E-7FB2-CD3BB0BE5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3BFC4-7EC9-FA43-47F0-465713862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62021-8F96-CA86-757F-AC444536C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599215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B03AA-A891-B32C-D682-2C6559EF8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CF58A-2E14-00F4-F5B3-66E933A74E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3083C-BA45-B424-04C5-319DFA215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2F29C-0E1B-8390-512E-CB2845836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4563C-0CF1-027D-530F-D97FF66C0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82155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25E90F-C4CD-5244-A28B-C5024ECA2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507137-2BD7-A234-DDB5-87F7083137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EEA5-7AAA-99BF-55D8-D69A15312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0350D2-9B42-A8C6-2535-DF2B65547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3F63-310F-9AB5-A186-C3ECBAE1F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0037978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F7365-5D00-8E10-FD2F-2FD8B5FC5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84902"/>
          </a:xfrm>
          <a:solidFill>
            <a:schemeClr val="tx1"/>
          </a:solidFill>
        </p:spPr>
        <p:txBody>
          <a:bodyPr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B1286-A1FB-D370-6E33-8C029566C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0855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A90FD7-689B-5451-6D41-505BA02FA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B2855-A01F-D536-54C1-D449C3788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B04CD-C5DF-B3AD-BBDE-050EE5A5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59119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4206E0-E2B8-2486-1DC8-E146DDBB1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7FAAE-A7E1-4DD0-700C-F8BC8B0399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711F86-8D14-9BED-19E8-13E489E76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455C8-8605-21B9-69B4-630D88313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53D15-D11C-CAC0-AFB5-7461A1A91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655761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35F52-AA59-2EF7-80D7-E1A42F03A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13124-8F0C-929D-613C-729F426E9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B326E-7B32-44C9-0C3B-AE5B945E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263359-2786-151C-4816-5C5CF3CFE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AF3F0-2C43-15F6-722C-8998728C8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D169B0-1DC1-6FCF-6556-46AECE9FF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8489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7236A-7AAD-2A75-376A-A07E20966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F6A20D-46CE-6F74-BB80-A5318C0E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F5D0EB-881E-DA7C-8E82-09159C97E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B95DC4-D22A-69E4-C4CD-FE030E58E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D5448F-C400-5646-39FF-9296F171C6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073BBED-864E-3034-8FEB-1C7C37DF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FFBE5CF-F71C-E609-0F0C-6A3564E1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73F168-BBC5-3A64-4252-88329790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9806428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5D382-D171-B26B-3F6B-0407C6EE1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7D4393-A4E4-59D5-6340-A5C6A47CB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D0F61-060E-08AB-0239-0DDAE799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97528A-CE01-531A-E437-A1349092B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613810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C174BD-6786-3300-F6D8-2A97E7697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D5E16F-19E8-1005-705F-3CFE8EC70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899A3-4A8D-FF63-C8AC-0AAF80C24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54151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C2025-E06D-FE5F-6BC8-F3F1BBA41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F77368-23CC-9449-E7E1-E138669793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0C81A9-0286-7439-A7EA-22E0000D5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D0A982-8EF6-F353-EAE1-1EA8B9161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B85-DE71-0C1A-9B15-BF79EBA3E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1ECEEF-BD3A-6CFB-E9EB-886D55D0B2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7388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3F83-5C17-A5CD-B2AC-716DD6E4A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254895-00DC-0C19-6B1D-D5F84783FF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47692-ECA5-8832-6122-C6256CED1C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411B05-093B-AB6B-44E0-76E37191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0B24EC-F25A-23A9-34FD-971DE07CA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5571EA-19D5-E2AC-2EB6-425E1013F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381932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8FD166-5396-7648-41B0-49BE909D8A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87507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K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9ABFB2-CAEA-F2CA-D9F4-B79FB54AB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52052"/>
            <a:ext cx="10515600" cy="5124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33841-3A0F-439E-6892-262E06A069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0F413-F638-4936-9B7C-BAFEE04141FB}" type="datetimeFigureOut">
              <a:rPr lang="en-PK" smtClean="0"/>
              <a:t>18/03/2024</a:t>
            </a:fld>
            <a:endParaRPr lang="en-P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E90A12-AE5F-A22B-59C8-DBC7EADE6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E699B8-2D72-77A3-9CDA-E5097EEB5F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B4A5D5-D7D5-41AA-B929-0DADC41618FB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952433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rsalan.jawed@sse.habib.edu.pk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07DFA-E22F-32FF-6D8B-51E739CDE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Digital System Design</a:t>
            </a:r>
            <a:br>
              <a:rPr lang="en-US" dirty="0"/>
            </a:br>
            <a:r>
              <a:rPr lang="en-US" sz="1800" dirty="0">
                <a:latin typeface="Times New Roman" panose="02020603050405020304" pitchFamily="18" charset="0"/>
              </a:rPr>
              <a:t>CE 325 L1</a:t>
            </a:r>
            <a:b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SPRING 2024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B997E6-C717-E265-272C-FA07E2AFCA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Instructor : Dr. Syed Arsalan Jawed</a:t>
            </a:r>
          </a:p>
          <a:p>
            <a:r>
              <a:rPr lang="en-US" dirty="0"/>
              <a:t>Associate Professor of Practice</a:t>
            </a:r>
          </a:p>
          <a:p>
            <a:r>
              <a:rPr lang="en-US" dirty="0">
                <a:hlinkClick r:id="rId2"/>
              </a:rPr>
              <a:t>arsalan.jawed@sse.habib.edu.pk</a:t>
            </a:r>
            <a:endParaRPr lang="en-US" dirty="0"/>
          </a:p>
          <a:p>
            <a:r>
              <a:rPr lang="en-US" dirty="0"/>
              <a:t>Room : W-301</a:t>
            </a:r>
          </a:p>
          <a:p>
            <a:r>
              <a:rPr lang="en-US" dirty="0"/>
              <a:t>Office Hours : Monday 0930-1030, Wednesday 1430-1530, Friday 0930-1030</a:t>
            </a:r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88127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B4DB9-2F42-01B0-9A74-D7F778916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Post Synthesis Design Tasks Chapter 11, will come to chapter10 after it</a:t>
            </a:r>
            <a:endParaRPr lang="en-PK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4A8AB-8104-9E23-5FFE-792FE4550F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1381"/>
            <a:ext cx="10515600" cy="513484"/>
          </a:xfrm>
        </p:spPr>
        <p:txBody>
          <a:bodyPr/>
          <a:lstStyle/>
          <a:p>
            <a:r>
              <a:rPr lang="en-US" dirty="0"/>
              <a:t>Factors that affect timing	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0D7AF1-BEEE-07D2-E194-91048429C2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0845" y="1811343"/>
            <a:ext cx="7879763" cy="4084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542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341F9-EE53-C0A2-0C36-6B5C68142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Elimination of Timing Violations</a:t>
            </a:r>
            <a:endParaRPr lang="en-P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37935C-9407-CDD9-3E9A-F9A0FD284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7FD67A-C89F-EC98-82F3-94FBEAD09E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175" y="1205400"/>
            <a:ext cx="8516752" cy="5247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027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692A3-8807-1321-906F-19AC5E3F1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C61D93E-AFE0-83CA-4E50-8097C134CB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723" y="1801989"/>
            <a:ext cx="8466554" cy="3254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6201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1C578-BADD-E85B-88F3-7E90076C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6338F-B85B-40DB-AE1D-917C9E0BA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JTAG Ports and DFT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086E1-0AC4-5EFF-6701-4DB304F9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4287" y="1059874"/>
            <a:ext cx="7963590" cy="19204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22947B4-F0D5-5102-8552-409DC9E09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3392" y="3237731"/>
            <a:ext cx="8009314" cy="3368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7343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37668-F46E-AA69-9E40-126A35160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Boundary Scan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16CC2-A377-E74F-D76C-AE5C121568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9429" y="856910"/>
            <a:ext cx="7500054" cy="16200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69A5943-11AB-7A72-0223-F7F2A2958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2517" y="2434180"/>
            <a:ext cx="6174064" cy="4352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51294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AF86D-716F-7573-8B5C-9BD9F581C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K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126F57-1D32-E70C-C951-3F878E84F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5238" y="1497162"/>
            <a:ext cx="7201524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4524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BC891-773A-515B-AE0C-E1CAECC17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JTAG Modes of Operation</a:t>
            </a:r>
            <a:endParaRPr lang="en-P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31AA97-3BC1-BB28-6489-F4F768407F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978" y="1813420"/>
            <a:ext cx="6508044" cy="3231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5829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61216</TotalTime>
  <Words>78</Words>
  <Application>Microsoft Office PowerPoint</Application>
  <PresentationFormat>Widescreen</PresentationFormat>
  <Paragraphs>12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Digital System Design CE 325 L1 SPRING 2024</vt:lpstr>
      <vt:lpstr>Post Synthesis Design Tasks Chapter 11, will come to chapter10 after it</vt:lpstr>
      <vt:lpstr>Elimination of Timing Violations</vt:lpstr>
      <vt:lpstr>PowerPoint Presentation</vt:lpstr>
      <vt:lpstr>JTAG Ports and DFT</vt:lpstr>
      <vt:lpstr>Boundary Scan</vt:lpstr>
      <vt:lpstr>PowerPoint Presentation</vt:lpstr>
      <vt:lpstr>JTAG Modes of Operation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Arsalan Jawed</dc:creator>
  <cp:lastModifiedBy>Arsalan Jawed</cp:lastModifiedBy>
  <cp:revision>162</cp:revision>
  <dcterms:created xsi:type="dcterms:W3CDTF">2024-01-06T16:49:04Z</dcterms:created>
  <dcterms:modified xsi:type="dcterms:W3CDTF">2024-03-18T09:39:37Z</dcterms:modified>
</cp:coreProperties>
</file>