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22/04/2024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2D7F-E173-7CDD-27A3-8BD139C0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Architectures for Arithmetic Processors</a:t>
            </a:r>
            <a:endParaRPr lang="en-PK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163C4-6956-2981-4D31-6F648723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223"/>
            <a:ext cx="10515600" cy="5085582"/>
          </a:xfrm>
        </p:spPr>
        <p:txBody>
          <a:bodyPr/>
          <a:lstStyle/>
          <a:p>
            <a:r>
              <a:rPr lang="en-US" dirty="0"/>
              <a:t>Carry Propagation Adder		Carry Look Ahead Adder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5CF59-8C74-D3A1-7968-13451E4A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6" y="1282050"/>
            <a:ext cx="5179093" cy="285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9F7E4-2841-A518-AE71-814EE0198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58" y="2285999"/>
            <a:ext cx="4631942" cy="4558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7103D-8E06-987D-B5C4-5A781BFB8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43" y="1162695"/>
            <a:ext cx="6448464" cy="1185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E6FB5-BABD-BA35-E8AD-376C892B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999" y="4565000"/>
            <a:ext cx="1381318" cy="657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E9CA42-AF93-DB8D-4046-E06F72D01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924" y="5472855"/>
            <a:ext cx="4039164" cy="362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3FD5D1-0332-5748-5EF2-7A46C5145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5055" y="5795256"/>
            <a:ext cx="448690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AF2-9CC3-05FD-9DB1-E97B262E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your upcoming projects, implement and use your own Carry Look Ahead Adder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FD8B-88B0-75AA-FEB2-0718480B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Tighten the clock synthesis frequency</a:t>
            </a:r>
          </a:p>
          <a:p>
            <a:pPr lvl="1"/>
            <a:r>
              <a:rPr lang="en-US" dirty="0"/>
              <a:t>Check where CPA becomes a bottleneck</a:t>
            </a:r>
          </a:p>
          <a:p>
            <a:pPr lvl="1"/>
            <a:r>
              <a:rPr lang="en-US" dirty="0"/>
              <a:t>Replace it with CLA</a:t>
            </a:r>
          </a:p>
          <a:p>
            <a:pPr lvl="1"/>
            <a:r>
              <a:rPr lang="en-US" dirty="0"/>
              <a:t>Run it at a faster clock</a:t>
            </a:r>
          </a:p>
        </p:txBody>
      </p:sp>
    </p:spTree>
    <p:extLst>
      <p:ext uri="{BB962C8B-B14F-4D97-AF65-F5344CB8AC3E}">
        <p14:creationId xmlns:p14="http://schemas.microsoft.com/office/powerpoint/2010/main" val="87646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0CC3-95A7-57BF-E1F0-6932FB1B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7F4F-EEE6-F8C2-FB8C-2BC92A9F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FADFB-4F20-2ED4-9359-EF61B27D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00" y="884903"/>
            <a:ext cx="790685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5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2875-A3D7-ECB7-27B6-839305E2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096C-C4DF-7541-46D2-681D88E8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C2220-FDE5-12B0-C5FA-DFFC0567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05" y="1016841"/>
            <a:ext cx="5117689" cy="57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0E40-1138-4460-71BA-720FCAB0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Units for Multiplication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87C5-4364-0B1E-EDD2-2DBBF748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A859C-6583-F94E-2624-BB568A3C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302803"/>
            <a:ext cx="662079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4081-E947-A2CB-FED9-F01801D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D0A99B-AE3F-E433-D88C-D19048C0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162" y="3054175"/>
            <a:ext cx="5893837" cy="380382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BD74F-D73E-83AE-4BD1-900C7695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3" y="896443"/>
            <a:ext cx="5171324" cy="2228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C51F5-28C2-CC66-4611-BBB5CA3E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1" y="3125023"/>
            <a:ext cx="4810480" cy="36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3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F0CE-8A9B-64AD-95B5-C6BBA159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11AE-3696-4A8D-EC36-009FA0D6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955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62654</TotalTime>
  <Words>98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Digital System Design CE 325 L1 SPRING 2024</vt:lpstr>
      <vt:lpstr>Architectures for Arithmetic Processors</vt:lpstr>
      <vt:lpstr>In your upcoming projects, implement and use your own Carry Look Ahead Adder</vt:lpstr>
      <vt:lpstr>PowerPoint Presentation</vt:lpstr>
      <vt:lpstr>PowerPoint Presentation</vt:lpstr>
      <vt:lpstr>Functional Units for Multiplication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221</cp:revision>
  <dcterms:created xsi:type="dcterms:W3CDTF">2024-01-06T16:49:04Z</dcterms:created>
  <dcterms:modified xsi:type="dcterms:W3CDTF">2024-04-22T08:01:44Z</dcterms:modified>
</cp:coreProperties>
</file>