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95" r:id="rId3"/>
    <p:sldId id="497" r:id="rId4"/>
    <p:sldId id="496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7C01-5916-3A44-66DF-22A413C3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24422-EA88-5FAC-78EE-4BCE3B24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66" y="1017357"/>
            <a:ext cx="4855811" cy="5648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01963-3E98-E5F2-F25F-DD1EC411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77" y="2004702"/>
            <a:ext cx="460287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0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3900-417D-1B98-A55C-2D83DF9C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BC80F-1B1F-2B87-7E37-387D3298E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64" y="1773193"/>
            <a:ext cx="4869602" cy="379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D32B05-FE29-34AB-8D92-0E0D26307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830" y="2104691"/>
            <a:ext cx="337595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91AA-9C68-1410-6235-6C3AA757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A97C8-0A19-A77D-C8B7-357210F18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80" y="1005630"/>
            <a:ext cx="7834039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9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8E6B-144E-A01C-9AE2-D1A72F34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Feedback Shift Registers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068C7-5B17-D212-2F32-66EDD34F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6" y="884903"/>
            <a:ext cx="6313708" cy="2870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8C2B7-C14E-A871-1225-5A9E107C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4" y="3755349"/>
            <a:ext cx="6172735" cy="2720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D7E2F-D381-6988-B1F1-05498673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219" y="3812114"/>
            <a:ext cx="4381880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CF55-0230-CEC3-77D4-25CAC20F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0907D-1F14-4A22-AF7F-7C83AA5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8" y="1156137"/>
            <a:ext cx="5985022" cy="50803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791D5-9028-4922-EFBC-13282416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24" y="1066595"/>
            <a:ext cx="4960883" cy="2362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CB0246-E510-E385-CC6F-FBBDC499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24" y="4235669"/>
            <a:ext cx="6406331" cy="155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36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47AF-C792-0B55-D7F0-39DA7EB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Property Reuse and Parameterized Models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609E8-6C42-276F-012D-B5551433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48" y="1279974"/>
            <a:ext cx="7568169" cy="458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2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E7C9-9FAD-F029-48E4-6E3DC4B42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Generation for Simulation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7CA86-1850-B23F-FF7D-FC9AFE05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733" y="884903"/>
            <a:ext cx="7574936" cy="4831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783C0D-43E5-CB46-9159-D130FC86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092" y="5589025"/>
            <a:ext cx="7369179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5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A8AB-5069-5B4B-B5DA-7213B7D7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for loop and disable statement combined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C55BE-2E0D-D17F-2FF2-5CEDEB0F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8" y="1946781"/>
            <a:ext cx="6492803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9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D426-4CCF-6122-05F5-A2719858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4247C-1506-C35E-7FBB-F93FE6A09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03" y="1360904"/>
            <a:ext cx="5086399" cy="41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3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FE1C-B068-48C1-A779-4129C272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63181-189E-C0A2-738B-5AC7793D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7" y="1494810"/>
            <a:ext cx="6132389" cy="36452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F844F-EAB9-9247-36B3-D0282B3C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495" y="1287741"/>
            <a:ext cx="5732505" cy="42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E836-0212-D1F0-9E55-E2002DE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Behavioral Models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5191-1E96-951A-63F5-774DEE82D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assignment cannot model edge-sensitive behavior</a:t>
            </a:r>
          </a:p>
          <a:p>
            <a:pPr lvl="1"/>
            <a:r>
              <a:rPr lang="en-US" dirty="0"/>
              <a:t>Unless we ourselves combine two latches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CBM </a:t>
            </a:r>
            <a:r>
              <a:rPr lang="en-US" dirty="0">
                <a:sym typeface="Wingdings" panose="05000000000000000000" pitchFamily="2" charset="2"/>
              </a:rPr>
              <a:t> do not end with their last procedural statement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They re-execute</a:t>
            </a:r>
            <a:endParaRPr lang="en-US" dirty="0"/>
          </a:p>
          <a:p>
            <a:pPr lvl="1"/>
            <a:endParaRPr lang="en-US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F449E-61C2-A41D-F63C-72B9FBCE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6" y="3268717"/>
            <a:ext cx="5835954" cy="3030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C6EC8-475B-4FF6-0D86-A8B1BAED2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88" y="3255799"/>
            <a:ext cx="4229739" cy="29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0424-65B8-C4E0-6711-5F3E76EE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A77ED-CBAB-FCB6-CEA5-2537E3EC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r>
              <a:rPr lang="en-US" dirty="0"/>
              <a:t>Shift Registers</a:t>
            </a:r>
          </a:p>
          <a:p>
            <a:r>
              <a:rPr lang="en-US" dirty="0"/>
              <a:t>ASM Charts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67214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CCC7-2856-9D39-0407-036AE811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Switch Debounce, Metastability and Synchronizers for Asynchronous Signals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7558FE-563F-60DC-D321-42678B88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50" y="4469445"/>
            <a:ext cx="4610500" cy="1828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A9950-3693-2A8E-83EC-3BE5D4BE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300" y="1185971"/>
            <a:ext cx="741490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0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0BD-A454-2BE0-37F4-98807D3B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BCBC-7ED9-8A3B-DD9B-EFA630CF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9E040-3DC8-9014-69B4-761180350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7" y="1528411"/>
            <a:ext cx="5731447" cy="4305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AFE1E0-8750-C73C-9D0B-1F84E1DA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03" y="1541549"/>
            <a:ext cx="5580746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3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F7ED-C504-4C28-5125-2FBB5FED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412B-6C3D-5304-05C9-1C8A7EE9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E0D65-EB8C-01BA-8B89-11D498442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" y="1313553"/>
            <a:ext cx="5075360" cy="250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3EBB7-7356-F902-CA57-5DEA4A5E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884903"/>
            <a:ext cx="6026201" cy="3068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B60AC-D12B-CED3-CD1F-5590F1AF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318" y="3953620"/>
            <a:ext cx="5332510" cy="28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40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B82-F798-B01E-84EE-5944D7A0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Clock Domains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67F008-B52A-466C-DE9D-43692FEF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062" y="1961053"/>
            <a:ext cx="5707875" cy="33454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3AFDB-F8FC-821B-1408-6F24D7F48DF1}"/>
              </a:ext>
            </a:extLst>
          </p:cNvPr>
          <p:cNvSpPr txBox="1"/>
          <p:nvPr/>
        </p:nvSpPr>
        <p:spPr>
          <a:xfrm>
            <a:off x="3857297" y="6243145"/>
            <a:ext cx="342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Chapter 5 : Text Book </a:t>
            </a:r>
            <a:r>
              <a:rPr lang="en-US" dirty="0" err="1"/>
              <a:t>Ciletti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27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9F3B-667A-330E-1E3F-FB7E3F80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Models / Dataflow / Edge Detection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B7EA5-1DFB-53AC-7BAE-C369243E1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39" y="1691489"/>
            <a:ext cx="9708721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580E-B01C-9A2F-6AC4-16359A33E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Models / Problem with Blocking Assignment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8CBC43-0A81-DCF7-2D5D-BB0C56304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18" y="1903167"/>
            <a:ext cx="4968671" cy="208044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ABC31-062B-0701-D864-42C8B5A83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92" y="884903"/>
            <a:ext cx="5136325" cy="1173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A6C3C-B19A-4F82-14F4-24176576B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410" y="3804305"/>
            <a:ext cx="5143946" cy="291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D895AD-C42D-6882-0A6C-B728C41EB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376" y="1365704"/>
            <a:ext cx="3939881" cy="26138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69C05-E4C0-1F1E-240C-715577879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3567" y="2672647"/>
            <a:ext cx="1828958" cy="13869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6BFD9D-AD4F-1268-E7AA-805701C93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2468" y="4460392"/>
            <a:ext cx="5113463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9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7738-6DE7-545F-2AE7-22856F48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Non Blocking Assignment - Concurrent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C142E-1648-D546-E79B-6966506C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312" y="1897247"/>
            <a:ext cx="10097375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6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DEDD-85A2-3DC2-ED4C-E6C16711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No Change due to sequence as above with blocking assignment</a:t>
            </a:r>
            <a:endParaRPr lang="en-PK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68585-90B9-EEE0-F5A7-CE58C019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1036112"/>
            <a:ext cx="8268417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2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443A-2021-814F-D980-F765F0F3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Models of </a:t>
            </a:r>
            <a:r>
              <a:rPr lang="en-US" dirty="0" err="1"/>
              <a:t>Muxes</a:t>
            </a:r>
            <a:r>
              <a:rPr lang="en-US" dirty="0"/>
              <a:t>, Encoders, Decoder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0EAD2-F631-27F3-792D-996F1D32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3239814" cy="5085582"/>
          </a:xfrm>
        </p:spPr>
        <p:txBody>
          <a:bodyPr/>
          <a:lstStyle/>
          <a:p>
            <a:r>
              <a:rPr lang="en-US" dirty="0"/>
              <a:t>Before, we observed gate-level implementation of these blocks.</a:t>
            </a:r>
          </a:p>
          <a:p>
            <a:endParaRPr lang="en-US" dirty="0"/>
          </a:p>
          <a:p>
            <a:r>
              <a:rPr lang="en-US" dirty="0"/>
              <a:t>Here, we see alternate level sensitive behavioral descriptions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198C3-2D19-66F6-E7BE-F41FF4C4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133" y="1011157"/>
            <a:ext cx="4861981" cy="1577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BAED5-2C2C-F828-8E0D-F394BF23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73" y="2247698"/>
            <a:ext cx="5890770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6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8C2-6AD3-23B3-CBD3-E8BF30F4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Models of </a:t>
            </a:r>
            <a:r>
              <a:rPr lang="en-US" dirty="0" err="1"/>
              <a:t>Muxes</a:t>
            </a:r>
            <a:r>
              <a:rPr lang="en-US" dirty="0"/>
              <a:t>, Encoders, Decoder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68987-9888-20A2-DCA7-76A8CA3F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08" y="1310456"/>
            <a:ext cx="5966977" cy="4237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2C7552-4269-A859-CBCF-6CB3F6F8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05" y="1110226"/>
            <a:ext cx="7734970" cy="137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13893D-E317-F494-0F65-303F987BC45C}"/>
              </a:ext>
            </a:extLst>
          </p:cNvPr>
          <p:cNvSpPr txBox="1"/>
          <p:nvPr/>
        </p:nvSpPr>
        <p:spPr>
          <a:xfrm>
            <a:off x="7639571" y="3428999"/>
            <a:ext cx="39834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study </a:t>
            </a:r>
            <a:r>
              <a:rPr lang="en-US" sz="2400" b="1" dirty="0" err="1"/>
              <a:t>full_case</a:t>
            </a:r>
            <a:r>
              <a:rPr lang="en-US" dirty="0"/>
              <a:t> and </a:t>
            </a:r>
            <a:r>
              <a:rPr lang="en-US" sz="2400" b="1" dirty="0" err="1"/>
              <a:t>parallel_case</a:t>
            </a:r>
            <a:r>
              <a:rPr lang="en-US" dirty="0"/>
              <a:t> attributes for synthesizers</a:t>
            </a:r>
          </a:p>
        </p:txBody>
      </p:sp>
    </p:spTree>
    <p:extLst>
      <p:ext uri="{BB962C8B-B14F-4D97-AF65-F5344CB8AC3E}">
        <p14:creationId xmlns:p14="http://schemas.microsoft.com/office/powerpoint/2010/main" val="204630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1067-04E1-3ADA-AF21-3E0EE4D6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A3B87-FF73-B9ED-C8C3-0CFD4D57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1055164"/>
            <a:ext cx="7643522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6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35396</TotalTime>
  <Words>207</Words>
  <Application>Microsoft Office PowerPoint</Application>
  <PresentationFormat>Widescreen</PresentationFormat>
  <Paragraphs>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Digital System Design CE 325 L1 SPRING 2024</vt:lpstr>
      <vt:lpstr>Cyclic Behavioral Models</vt:lpstr>
      <vt:lpstr>RTL Models / Dataflow / Edge Detection</vt:lpstr>
      <vt:lpstr>RTL Models / Problem with Blocking Assignment</vt:lpstr>
      <vt:lpstr>The Non Blocking Assignment - Concurrent</vt:lpstr>
      <vt:lpstr>No Change due to sequence as above with blocking assignment</vt:lpstr>
      <vt:lpstr>Behavioral Models of Muxes, Encoders, Decoder</vt:lpstr>
      <vt:lpstr>Behavioral Models of Muxes, Encoders, Decoder</vt:lpstr>
      <vt:lpstr>Encoder</vt:lpstr>
      <vt:lpstr>PowerPoint Presentation</vt:lpstr>
      <vt:lpstr>Priority Encoder</vt:lpstr>
      <vt:lpstr>Priority Encoder</vt:lpstr>
      <vt:lpstr>Linear Feedback Shift Registers</vt:lpstr>
      <vt:lpstr>Loops</vt:lpstr>
      <vt:lpstr>Intellectual Property Reuse and Parameterized Models</vt:lpstr>
      <vt:lpstr>Clock Generation for Simulation</vt:lpstr>
      <vt:lpstr>Use of for loop and disable statement combined</vt:lpstr>
      <vt:lpstr>Tasks</vt:lpstr>
      <vt:lpstr>Functions</vt:lpstr>
      <vt:lpstr>Self-Study</vt:lpstr>
      <vt:lpstr>Switch Debounce, Metastability and Synchronizers for Asynchronous Signals</vt:lpstr>
      <vt:lpstr>PowerPoint Presentation</vt:lpstr>
      <vt:lpstr>PowerPoint Presentation</vt:lpstr>
      <vt:lpstr>Multiple Clock Domains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125</cp:revision>
  <dcterms:created xsi:type="dcterms:W3CDTF">2024-01-06T16:49:04Z</dcterms:created>
  <dcterms:modified xsi:type="dcterms:W3CDTF">2024-02-07T07:27:22Z</dcterms:modified>
</cp:coreProperties>
</file>