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495" r:id="rId3"/>
    <p:sldId id="518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44" r:id="rId30"/>
    <p:sldId id="546" r:id="rId31"/>
    <p:sldId id="545" r:id="rId32"/>
    <p:sldId id="547" r:id="rId33"/>
    <p:sldId id="548" r:id="rId34"/>
    <p:sldId id="549" r:id="rId35"/>
    <p:sldId id="550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1" r:id="rId47"/>
    <p:sldId id="562" r:id="rId48"/>
    <p:sldId id="563" r:id="rId49"/>
    <p:sldId id="564" r:id="rId50"/>
    <p:sldId id="565" r:id="rId5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3FFE-B574-4A52-8E5F-C2281E344CCA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0D667-7C31-4BAF-9E18-965B611B375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301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CFC-ADB9-E588-862D-0DD44464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E50C-0F13-D486-A2B4-C877711E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7681-8CD7-FC7E-7FB2-CD3BB0BE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BFC4-7EC9-FA43-47F0-4657138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2021-8F96-CA86-757F-AC44453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99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3AA-A891-B32C-D682-2C6559E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F58A-2E14-00F4-F5B3-66E933A7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83C-BA45-B424-04C5-319DFA21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29C-0E1B-8390-512E-CB28458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63C-0CF1-027D-530F-D97FF66C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5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5E90F-C4CD-5244-A28B-C5024ECA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07137-2BD7-A234-DDB5-87F70831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EEA5-7AAA-99BF-55D8-D69A153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50D2-9B42-A8C6-2535-DF2B6554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3F63-310F-9AB5-A186-C3ECB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7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7365-5D00-8E10-FD2F-2FD8B5FC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4902"/>
          </a:xfrm>
          <a:solidFill>
            <a:schemeClr val="tx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1286-A1FB-D370-6E33-8C029566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0FD7-689B-5451-6D41-505BA02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2855-A01F-D536-54C1-D449C3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04CD-C5DF-B3AD-BBDE-050EE5A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91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6E0-E2B8-2486-1DC8-E146DDB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FAAE-A7E1-4DD0-700C-F8BC8B03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1F86-8D14-9BED-19E8-13E489E7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55C8-8605-21B9-69B4-630D883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3D15-D11C-CAC0-AFB5-7461A1A9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57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5F52-AA59-2EF7-80D7-E1A42F0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3124-8F0C-929D-613C-729F426E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326E-7B32-44C9-0C3B-AE5B945E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63359-2786-151C-4816-5C5CF3CF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F3F0-2C43-15F6-722C-8998728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69B0-1DC1-6FCF-6556-46AECE9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48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36A-7AAD-2A75-376A-A07E209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A20D-46CE-6F74-BB80-A5318C0E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D0EB-881E-DA7C-8E82-09159C97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5DC4-D22A-69E4-C4CD-FE030E5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448F-C400-5646-39FF-9296F171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3BBED-864E-3034-8FEB-1C7C37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BE5CF-F71C-E609-0F0C-6A3564E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F168-BBC5-3A64-4252-8832979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6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382-D171-B26B-3F6B-0407C6EE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393-A4E4-59D5-6340-A5C6A47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0F61-060E-08AB-0239-0DDAE79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528A-CE01-531A-E437-A134909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8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174BD-6786-3300-F6D8-2A97E76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E16F-19E8-1005-705F-3CFE8EC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99A3-4A8D-FF63-C8AC-0AAF80C2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1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2025-E06D-FE5F-6BC8-F3F1BBA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7368-23CC-9449-E7E1-E138669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81A9-0286-7439-A7EA-22E0000D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0A982-8EF6-F353-EAE1-1EA8B91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B85-DE71-0C1A-9B15-BF79EBA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CEEF-BD3A-6CFB-E9EB-886D55D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73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F83-5C17-A5CD-B2AC-716DD6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54895-00DC-0C19-6B1D-D5F84783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7692-ECA5-8832-6122-C6256CE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B05-093B-AB6B-44E0-76E3719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24EC-F25A-23A9-34FD-971DE07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71EA-19D5-E2AC-2EB6-425E101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9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FD166-5396-7648-41B0-49BE909D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0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FB2-CAEA-F2CA-D9F4-B79FB54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2052"/>
            <a:ext cx="10515600" cy="512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3841-3A0F-439E-6892-262E06A06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413-F638-4936-9B7C-BAFEE04141FB}" type="datetimeFigureOut">
              <a:rPr lang="en-PK" smtClean="0"/>
              <a:t>06/02/2024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A12-AE5F-A22B-59C8-DBC7EADE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99B8-2D72-77A3-9CDA-E5097EEB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2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salan.jawed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DFA-E22F-32FF-6D8B-51E739CD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 Design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</a:rPr>
              <a:t>CE 325 L1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2024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97E6-C717-E265-272C-FA07E2AFC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 : Dr. Syed Arsalan Jawed</a:t>
            </a:r>
          </a:p>
          <a:p>
            <a:r>
              <a:rPr lang="en-US" dirty="0"/>
              <a:t>Associate Professor of Practice</a:t>
            </a:r>
          </a:p>
          <a:p>
            <a:r>
              <a:rPr lang="en-US" dirty="0">
                <a:hlinkClick r:id="rId2"/>
              </a:rPr>
              <a:t>arsalan.jawed@sse.habib.edu.pk</a:t>
            </a:r>
            <a:endParaRPr lang="en-US" dirty="0"/>
          </a:p>
          <a:p>
            <a:r>
              <a:rPr lang="en-US" dirty="0"/>
              <a:t>Room : W-301</a:t>
            </a:r>
          </a:p>
          <a:p>
            <a:r>
              <a:rPr lang="en-US" dirty="0"/>
              <a:t>Office Hours : Monday 0930-1030, Wednesday 1430-1530, Friday 0930-1030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127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33C7A-AF89-8E71-507A-D77ED021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Combinational Logic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5FAB1-483E-DC2E-0609-A52FE15E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953" y="1513046"/>
            <a:ext cx="7849280" cy="112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32429-7F48-4558-3926-DBD6D180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77" y="2803568"/>
            <a:ext cx="813124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0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0689-8F48-72C0-889C-E3F2CB1F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avoid writing at Primitives Level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672B8-999B-DD65-E422-92DBDE6E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1" y="884903"/>
            <a:ext cx="6954646" cy="1325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E5B65-5103-CE37-870C-B531E469F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706" y="965867"/>
            <a:ext cx="4357591" cy="5390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9D2446-0FED-E35C-E2E4-6B6634D93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03" y="2635733"/>
            <a:ext cx="4097585" cy="3554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DF9E42-3DEC-38B0-895C-B25A4CF4FA9A}"/>
              </a:ext>
            </a:extLst>
          </p:cNvPr>
          <p:cNvSpPr txBox="1"/>
          <p:nvPr/>
        </p:nvSpPr>
        <p:spPr>
          <a:xfrm>
            <a:off x="1734207" y="2818387"/>
            <a:ext cx="150874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rgbClr val="FF0000"/>
                </a:solidFill>
              </a:rPr>
              <a:t>X</a:t>
            </a:r>
            <a:endParaRPr lang="en-PK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FC0A-9106-0431-C629-EEB738C3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BD171-3DA9-DE73-8D9F-899503F0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80" y="993921"/>
            <a:ext cx="6096528" cy="21795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42F3DE-3D29-EA41-B3EC-2C45822D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41" y="3148580"/>
            <a:ext cx="4991603" cy="3709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3E9EB-47AE-66CE-6F03-5AF940ABB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190" y="1031402"/>
            <a:ext cx="3924640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8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D9D5-AF49-077D-A546-1F74EB9A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D93FF-3267-EAA0-1886-A41147F5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46" y="1264732"/>
            <a:ext cx="6088908" cy="2164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AD180-21B8-D757-0591-A66C3FA9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18" y="3808829"/>
            <a:ext cx="4448493" cy="19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99BF-645C-4D37-6344-597F7667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9C562-B0B9-736F-3830-1B12B6083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51" y="1031307"/>
            <a:ext cx="6279424" cy="3513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BA3A3-A5D0-3972-23E4-B6992031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68" y="2005725"/>
            <a:ext cx="5662151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3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A7E0-6035-398D-CE92-3581D8CC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Priority Structures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64E00-0134-6054-5AA4-6ECA08A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8" y="1027140"/>
            <a:ext cx="6439458" cy="2659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B23BD5-899D-3A6F-E262-849D397B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8" y="3828987"/>
            <a:ext cx="4206605" cy="276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0DA1C-DD68-3BA6-82AE-5E1AC73EB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246" y="2151595"/>
            <a:ext cx="4839801" cy="307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4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8256-BA5A-5AA8-5132-151BA2A2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A59F2-0CA8-23B4-E644-068CC195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0" y="1018700"/>
            <a:ext cx="6316471" cy="339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C444F-A682-E21B-5FF2-A5FAB67C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71" y="1093650"/>
            <a:ext cx="5875529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89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C99F-246C-C295-EC83-ADFAB246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7E1AF-1D86-C1EF-8931-3D784BE0B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5" y="1076828"/>
            <a:ext cx="5136325" cy="2034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6B5B50-AE0F-AFE5-FEEE-0810C871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5939"/>
            <a:ext cx="5360717" cy="5400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DAC7B2-2F12-55FA-94AF-E8C840AA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64" y="4519448"/>
            <a:ext cx="5836412" cy="102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6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38DC-D381-95CF-263F-1B8A994E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Sequential Logic with Latches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816DF-63F0-3B5C-830B-1DE32C0C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42" y="993437"/>
            <a:ext cx="7430144" cy="1234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0E3ED-197C-5127-3474-7E122D8BA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52" y="2826968"/>
            <a:ext cx="7559695" cy="12040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2A22B-7DBD-D447-782F-9CED9DD92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599" y="4170049"/>
            <a:ext cx="7376799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25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7916-5709-29E4-56AF-43186FC0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 Synthesis of Latches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62A44-6146-8A03-898D-8022DFC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38" y="988106"/>
            <a:ext cx="6164504" cy="4808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D12069-6DA1-324C-B90F-D7140E28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407" y="1166647"/>
            <a:ext cx="5697593" cy="662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CB55D0-E945-4B82-03A3-255FF49CD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619" y="1829644"/>
            <a:ext cx="5459643" cy="4808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7792B5-309B-836F-FB81-29D4EA846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557" y="5307724"/>
            <a:ext cx="2697714" cy="14745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8B6251-9DBF-DA1C-F09F-E5A83A34D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9255206" y="3718975"/>
            <a:ext cx="3652465" cy="21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E836-0212-D1F0-9E55-E2002DE7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Synthesis of Combinations and Sequential Logic, Chapter 6 </a:t>
            </a:r>
            <a:r>
              <a:rPr lang="en-US" sz="3600" dirty="0" err="1"/>
              <a:t>Ciletti</a:t>
            </a:r>
            <a:endParaRPr lang="en-PK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51FAC-625D-2847-4BDA-C199AB2F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13" y="1313793"/>
            <a:ext cx="1004214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82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A0E85-EC54-81AA-F86E-76CC3A85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Accidental Synthesis of Latches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A9358-4E25-48BD-9565-25B19A4E9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2" y="884903"/>
            <a:ext cx="6122862" cy="5593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B7010-05A3-393A-BA80-8FAFF7B32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65" y="1219200"/>
            <a:ext cx="5537959" cy="511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34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902B-4306-4EE0-1926-C4E84B81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Intentional Synthesis of Latches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1A0685-FBBC-4167-FBE7-812D5BA1D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1840092"/>
            <a:ext cx="7369179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41F5-31EB-36D9-3B45-756D497B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Three-State Devices and Bus Interfaces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F23B0-434C-3ED7-BB13-19134BE49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10" y="1032070"/>
            <a:ext cx="7529212" cy="1036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249A1-4E25-2C57-9AD7-6F5C110FA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793" y="2068480"/>
            <a:ext cx="5216247" cy="460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29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8BD1-72E6-1EC7-222A-C35A3F36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Bus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2B0E6-AFC3-6C45-9C71-AF318DB3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1176338"/>
            <a:ext cx="6581171" cy="3849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61882A-0662-80D6-4ECB-055F4E1C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86" y="1544499"/>
            <a:ext cx="5211436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1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F01C-0C19-843F-3B4E-676F6273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Sequential Logic with Flip-Flops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6F158-DFA9-8E86-73DA-806A14107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48" y="996401"/>
            <a:ext cx="7414903" cy="2552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90E500-0F2C-DB99-9BE0-9CF07BFFD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100" y="4232975"/>
            <a:ext cx="7292972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9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9EB2-CF99-4C5B-2A0B-A09AB407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9A6DA-9A58-EE99-2842-BA7E27FB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4" y="1717879"/>
            <a:ext cx="5555461" cy="386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C5E47-0D91-4602-A827-C14E71FE0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13" y="1436478"/>
            <a:ext cx="6050804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79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8F1B-ABAF-6F6E-B827-6162B9BA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112C7-842A-6D25-3A18-B2EAD185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7" y="2128092"/>
            <a:ext cx="4747671" cy="281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D1CCD-9708-5202-2785-D1E75C6F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248" y="1998694"/>
            <a:ext cx="6637595" cy="254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87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B675-BEC4-D1B1-94DF-0ABB7930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F3488-8468-0E54-BB24-B8EB4B79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82" y="1352784"/>
            <a:ext cx="7323455" cy="662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2606F-55A7-AB05-D293-26E82B10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82" y="2015781"/>
            <a:ext cx="7498730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17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34FB-B4EA-64D0-3F59-392A5064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Mealy/Moore Machine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A07606-7303-09B3-A563-065424776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1077265"/>
            <a:ext cx="5051418" cy="4409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71849F-B031-488A-765D-8B5DA052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3" y="5486400"/>
            <a:ext cx="4708635" cy="137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3B506E-163E-8066-C45E-8A0E3A64F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232" y="883401"/>
            <a:ext cx="4244708" cy="597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51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EA7B-95C9-C2BE-2612-6B21A19A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D01B2-81FC-03DA-3972-94723A15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90" y="996375"/>
            <a:ext cx="7464776" cy="56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8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6229-CE03-2F24-913D-55FF8978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8760E-2F70-8B06-C23F-9BC463B6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01" y="1148203"/>
            <a:ext cx="8016935" cy="1219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38CBF7-5A2D-42D8-113F-2DBFBB037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212" y="3225462"/>
            <a:ext cx="8009314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07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9066-DC03-572A-DFCF-59CD5BBA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Gated Clocks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2DEEB-B749-DA59-E358-E8C1D323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09" y="1176663"/>
            <a:ext cx="4915326" cy="2339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5E6BE8-13A5-03B0-AA37-A29D0EA8A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7" y="3930870"/>
            <a:ext cx="3930379" cy="25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38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80F4-25DD-2ACC-1B71-DE20F134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7D98A-2D0F-DC0F-2284-68A5AFFA2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r>
              <a:rPr lang="en-US" dirty="0"/>
              <a:t>Resets</a:t>
            </a:r>
          </a:p>
          <a:p>
            <a:r>
              <a:rPr lang="en-US" dirty="0"/>
              <a:t>Section 6.12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22780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0013-152A-D4E4-AAD3-695773A7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Synthesis of Data Controllers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6A98A-B21B-469A-63DC-E91D64FBB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7" y="1104532"/>
            <a:ext cx="6737986" cy="1585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0B49D-B87D-6277-B9BC-961E3422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07" y="2909258"/>
            <a:ext cx="6623676" cy="31625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9EF32B-F477-3660-428B-05803A0DE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874531"/>
            <a:ext cx="5093296" cy="29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545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852C-AD1B-BA37-4964-ADB0A2C0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14A2D-ACE1-67A4-0CCA-CEC63738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658" y="1055548"/>
            <a:ext cx="5060118" cy="4999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557D17-983C-7D28-D39F-06A84F70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5549"/>
            <a:ext cx="7062952" cy="2045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AC62B-9240-3508-7FBF-EF15D3B0E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9" y="3182660"/>
            <a:ext cx="7062952" cy="190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C8897-8612-C65F-7D46-DD6243A21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18" y="5197591"/>
            <a:ext cx="6438172" cy="16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71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62DCF-714C-B324-9D57-519E2221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 : Binary Counter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671F7-7F34-BBE8-2E33-201833EEC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25" y="1051967"/>
            <a:ext cx="6393241" cy="2072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EED57-2A1A-A361-91A0-E4CD0B37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966" y="988907"/>
            <a:ext cx="5531850" cy="4769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960E3D-07ED-4619-4451-B84B005BC1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022"/>
          <a:stretch/>
        </p:blipFill>
        <p:spPr>
          <a:xfrm>
            <a:off x="252248" y="3291851"/>
            <a:ext cx="6074980" cy="16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678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2E2A-EEF4-C812-F136-05E6E0CE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020EE-7DAD-3675-CC30-E008C9D7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709" y="1091381"/>
            <a:ext cx="4762913" cy="443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7D344-EED8-6A42-F226-B1EAD65F1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0" y="1412701"/>
            <a:ext cx="5846600" cy="480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556BD2-7107-D82A-424F-AC5B4AA45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17" y="1930954"/>
            <a:ext cx="5877083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69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7B7C-0219-F8CD-574C-7E60AA0F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2E19A-4973-6F1A-C52A-9A817269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66" y="987972"/>
            <a:ext cx="4588291" cy="5613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0DB74-06EB-626E-B9B5-2844644DD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54" y="1237883"/>
            <a:ext cx="5014395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788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B7E5-8023-DC81-3848-A2EEF7A1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DF44CF-53D7-C7EC-0059-B6E7207C7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77" y="1355999"/>
            <a:ext cx="7910245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61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1474-ED79-2639-73B4-20191928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Synthesis of a RISC Machine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D4B22-333C-5E7C-B7F9-6368C3CAB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34" y="1202750"/>
            <a:ext cx="7392041" cy="647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FF381-88F7-1DC4-0404-5AA17F7E6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34" y="2118246"/>
            <a:ext cx="7346317" cy="1310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81F15-4222-7272-16A6-9F6F634D7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662" y="3696740"/>
            <a:ext cx="7308213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49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FDD630-62EF-8C7C-0F94-91660D41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40" y="12080"/>
            <a:ext cx="5186926" cy="6833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1FAA8-2268-7DAF-DB1D-514D71F16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66" y="306018"/>
            <a:ext cx="6537434" cy="2209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35B4F3-7A61-2DA4-3877-D21E677FC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567" y="2791555"/>
            <a:ext cx="6369268" cy="89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E824-7762-F912-9C6D-37222B44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Level of Design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9871D-97EA-DAC0-1362-CC22D7AF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95" y="1397876"/>
            <a:ext cx="10352448" cy="427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4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1E96-3AFD-8585-4ED4-D60FC693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SPM : PROCESSOR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057D5-DFB1-EA76-271B-DB245BCF0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820" y="1397875"/>
            <a:ext cx="5431275" cy="469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E7BD65-FD2D-5005-280D-EDF5C1DC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40" y="1019502"/>
            <a:ext cx="5186926" cy="582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52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9F87-54C1-47CF-BF95-63EFC26E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SPM : ALU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C2FE5-DEC0-38EB-8F48-BE9EF1B59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39" y="2186832"/>
            <a:ext cx="7643522" cy="24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42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56D8-1B56-070B-46D4-3F1B1DFA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SPM : CONTROLLER PART1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6B1B3-AD39-0326-B720-FB8A10DC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1" y="1051103"/>
            <a:ext cx="5736075" cy="1455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DA35F-2C05-87A5-A7E1-CFDA0A67A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1" y="2446215"/>
            <a:ext cx="5736075" cy="1104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A70D89-B17A-C894-119D-84DD35883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230439"/>
            <a:ext cx="5580994" cy="53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52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B7BB-3617-F76D-D967-FCE723DC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SPM : ISA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CCE97-8E32-E8EC-31F2-BA010989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2" y="981205"/>
            <a:ext cx="5992928" cy="15165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681EA-997B-2868-0B99-23643C2B6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97" y="981205"/>
            <a:ext cx="6205103" cy="2004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E348C-0C8D-0D83-4860-B91A13AC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48" y="3276608"/>
            <a:ext cx="7117697" cy="282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04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238A-1A3A-CA56-B76E-FB62E3F1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SPM : ISA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67B9-601A-BD23-25E4-D213CB5BF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17" y="1481921"/>
            <a:ext cx="7427523" cy="46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01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5C4B-64B9-639C-2D63-468FD703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SPM : CONTROLLER PART2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A6661-FF19-0EF9-5D50-48B604DC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81" y="1031589"/>
            <a:ext cx="5940120" cy="3071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15702-87EF-E44B-69FE-FCC1B630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84904"/>
            <a:ext cx="5813995" cy="384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A56C7-A89A-51BD-96AE-D0062E205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614" y="4729657"/>
            <a:ext cx="5602014" cy="187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19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68F7-CB73-5D26-58BE-8F457EEA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ASM of Controller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FA06E-80E8-1C45-46F9-E486F52E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20" y="884903"/>
            <a:ext cx="5742414" cy="5719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251700-ED3F-9314-B81B-06DCDC62F681}"/>
              </a:ext>
            </a:extLst>
          </p:cNvPr>
          <p:cNvSpPr txBox="1"/>
          <p:nvPr/>
        </p:nvSpPr>
        <p:spPr>
          <a:xfrm>
            <a:off x="7903779" y="3279228"/>
            <a:ext cx="288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Self-study its remaining part.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2033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F8CF-0251-0710-1E42-35324756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Code of RISC SPM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BC2F2-D7E0-56E5-E331-BF274B80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7" y="1179038"/>
            <a:ext cx="4610500" cy="5151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8B351C-4A6F-1925-0537-A0FC50D8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515" y="884903"/>
            <a:ext cx="4305673" cy="1364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4BDB21-EF2F-3046-286B-FF8EDE110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833" y="2321275"/>
            <a:ext cx="3883870" cy="44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35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D0C4-0975-B23B-62DF-F4A2C5B9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Code of RISC SPM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0D903-7B51-4A42-E6A6-1EF63FFD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1" y="977462"/>
            <a:ext cx="4683142" cy="5880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E92777-856A-6094-BA58-F04EDD09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642" y="977462"/>
            <a:ext cx="5207792" cy="58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92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DC12-5340-7EE2-73EA-4E3619C6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95441-51B3-F119-7E27-E9CF081E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93" y="1098359"/>
            <a:ext cx="4711448" cy="3084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74E97-C481-4828-65EC-DA0B3DBA125A}"/>
              </a:ext>
            </a:extLst>
          </p:cNvPr>
          <p:cNvSpPr txBox="1"/>
          <p:nvPr/>
        </p:nvSpPr>
        <p:spPr>
          <a:xfrm>
            <a:off x="7903779" y="3279228"/>
            <a:ext cx="2606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Self-study Controller part.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733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C942-D518-1884-A9D8-09751D3C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and Geometrical/Physical Level of Design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7F14E-1976-4426-70DF-F14E0156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08" y="1608082"/>
            <a:ext cx="10407528" cy="290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329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560D-7469-7CCE-7026-D6F79A84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 – Part2 Coming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811D-3001-9763-690E-FB2E7E4F0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Verilog Implementation of the studied </a:t>
            </a:r>
            <a:r>
              <a:rPr lang="en-US"/>
              <a:t>RISC Processor.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293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9136-569E-6969-3A51-6A843D3E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C8D47-B824-878C-7793-0FE8F212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63" y="1131067"/>
            <a:ext cx="8154107" cy="2514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38DEF-4E37-E79C-9DE9-A35DFCAD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62" y="3745051"/>
            <a:ext cx="7933107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8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6A80-422D-4108-5997-A00A3800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8EE20-819E-372C-0909-D05459D2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4" y="1289845"/>
            <a:ext cx="5896305" cy="4469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C29021-3512-CBFA-1DFD-F36479388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29" y="994199"/>
            <a:ext cx="6043447" cy="55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4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29DD-00FE-6821-8AB3-87BF324C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Tool Organization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69B94-4881-1CBC-2FD0-6C191D34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511" y="1382852"/>
            <a:ext cx="5966977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4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D20E-3EBB-22B1-8B4F-9F759487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Synthesis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127AA9-C458-0674-5251-6686EEE58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18" y="1160017"/>
            <a:ext cx="7879763" cy="1447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83B2A-D379-FB8B-AE4E-1BAE2BDE7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118" y="2883056"/>
            <a:ext cx="7963590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9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45398</TotalTime>
  <Words>215</Words>
  <Application>Microsoft Office PowerPoint</Application>
  <PresentationFormat>Widescreen</PresentationFormat>
  <Paragraphs>44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Office Theme</vt:lpstr>
      <vt:lpstr>Digital System Design CE 325 L1 SPRING 2024</vt:lpstr>
      <vt:lpstr>Synthesis of Combinations and Sequential Logic, Chapter 6 Ciletti</vt:lpstr>
      <vt:lpstr>PowerPoint Presentation</vt:lpstr>
      <vt:lpstr>Architecture Level of Design</vt:lpstr>
      <vt:lpstr>Logical and Geometrical/Physical Level of Design</vt:lpstr>
      <vt:lpstr>PowerPoint Presentation</vt:lpstr>
      <vt:lpstr>PowerPoint Presentation</vt:lpstr>
      <vt:lpstr>Synthesis Tool Organization</vt:lpstr>
      <vt:lpstr>RTL Synthesis</vt:lpstr>
      <vt:lpstr>Synthesis of Combinational Logic</vt:lpstr>
      <vt:lpstr>Need to avoid writing at Primitives Level</vt:lpstr>
      <vt:lpstr>PowerPoint Presentation</vt:lpstr>
      <vt:lpstr>PowerPoint Presentation</vt:lpstr>
      <vt:lpstr>PowerPoint Presentation</vt:lpstr>
      <vt:lpstr>Synthesis of Priority Structures</vt:lpstr>
      <vt:lpstr>PowerPoint Presentation</vt:lpstr>
      <vt:lpstr>PowerPoint Presentation</vt:lpstr>
      <vt:lpstr>Synthesis of Sequential Logic with Latches</vt:lpstr>
      <vt:lpstr>Accidental Synthesis of Latches</vt:lpstr>
      <vt:lpstr>Accidental Synthesis of Latches</vt:lpstr>
      <vt:lpstr>Intentional Synthesis of Latches</vt:lpstr>
      <vt:lpstr>Synthesis of Three-State Devices and Bus Interfaces</vt:lpstr>
      <vt:lpstr>Bidirectional Bus</vt:lpstr>
      <vt:lpstr>Synthesis of Sequential Logic with Flip-Flops</vt:lpstr>
      <vt:lpstr>PowerPoint Presentation</vt:lpstr>
      <vt:lpstr>PowerPoint Presentation</vt:lpstr>
      <vt:lpstr>PowerPoint Presentation</vt:lpstr>
      <vt:lpstr>Mealy/Moore Machine</vt:lpstr>
      <vt:lpstr>PowerPoint Presentation</vt:lpstr>
      <vt:lpstr>Synthesis of Gated Clocks</vt:lpstr>
      <vt:lpstr>Self Study</vt:lpstr>
      <vt:lpstr>Design and Synthesis of Data Controllers</vt:lpstr>
      <vt:lpstr>PowerPoint Presentation</vt:lpstr>
      <vt:lpstr>Design Example : Binary Counter</vt:lpstr>
      <vt:lpstr>PowerPoint Presentation</vt:lpstr>
      <vt:lpstr>PowerPoint Presentation</vt:lpstr>
      <vt:lpstr>PowerPoint Presentation</vt:lpstr>
      <vt:lpstr>Design and Synthesis of a RISC Machine</vt:lpstr>
      <vt:lpstr>PowerPoint Presentation</vt:lpstr>
      <vt:lpstr>RISC SPM : PROCESSOR</vt:lpstr>
      <vt:lpstr>RISC SPM : ALU</vt:lpstr>
      <vt:lpstr>RISC SPM : CONTROLLER PART1</vt:lpstr>
      <vt:lpstr>RISC SPM : ISA</vt:lpstr>
      <vt:lpstr>RISC SPM : ISA</vt:lpstr>
      <vt:lpstr>RISC SPM : CONTROLLER PART2</vt:lpstr>
      <vt:lpstr>ASM of Controller</vt:lpstr>
      <vt:lpstr>Verilog Code of RISC SPM</vt:lpstr>
      <vt:lpstr>Verilog Code of RISC SPM</vt:lpstr>
      <vt:lpstr>PowerPoint Presentation</vt:lpstr>
      <vt:lpstr>Assignment 1 – Part2 Coming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Jawed</dc:creator>
  <cp:lastModifiedBy>Arsalan Jawed</cp:lastModifiedBy>
  <cp:revision>144</cp:revision>
  <dcterms:created xsi:type="dcterms:W3CDTF">2024-01-06T16:49:04Z</dcterms:created>
  <dcterms:modified xsi:type="dcterms:W3CDTF">2024-02-14T06:09:26Z</dcterms:modified>
</cp:coreProperties>
</file>