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97" r:id="rId3"/>
    <p:sldId id="495" r:id="rId4"/>
    <p:sldId id="496" r:id="rId5"/>
    <p:sldId id="498" r:id="rId6"/>
    <p:sldId id="499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516" r:id="rId23"/>
    <p:sldId id="517" r:id="rId24"/>
    <p:sldId id="518" r:id="rId25"/>
    <p:sldId id="519" r:id="rId26"/>
    <p:sldId id="520" r:id="rId2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2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3FFE-B574-4A52-8E5F-C2281E344CCA}" type="datetimeFigureOut">
              <a:rPr lang="en-PK" smtClean="0"/>
              <a:t>26/02/2024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0D667-7C31-4BAF-9E18-965B611B375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301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2CFC-ADB9-E588-862D-0DD44464E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0E50C-0F13-D486-A2B4-C877711EC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7681-8CD7-FC7E-7FB2-CD3BB0BE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26/02/2024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BFC4-7EC9-FA43-47F0-46571386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2021-8F96-CA86-757F-AC444536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992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03AA-A891-B32C-D682-2C6559EF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CF58A-2E14-00F4-F5B3-66E933A7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3083C-BA45-B424-04C5-319DFA21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26/02/2024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F29C-0E1B-8390-512E-CB284583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4563C-0CF1-027D-530F-D97FF66C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155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5E90F-C4CD-5244-A28B-C5024ECA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07137-2BD7-A234-DDB5-87F708313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EEEA5-7AAA-99BF-55D8-D69A1531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26/02/2024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350D2-9B42-A8C6-2535-DF2B6554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3F63-310F-9AB5-A186-C3ECBAE1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379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7365-5D00-8E10-FD2F-2FD8B5FC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4902"/>
          </a:xfrm>
          <a:solidFill>
            <a:schemeClr val="tx1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1286-A1FB-D370-6E33-8C029566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085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0FD7-689B-5451-6D41-505BA02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26/02/2024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B2855-A01F-D536-54C1-D449C378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04CD-C5DF-B3AD-BBDE-050EE5A5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911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06E0-E2B8-2486-1DC8-E146DDBB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7FAAE-A7E1-4DD0-700C-F8BC8B03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11F86-8D14-9BED-19E8-13E489E7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26/02/2024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55C8-8605-21B9-69B4-630D8831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3D15-D11C-CAC0-AFB5-7461A1A9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576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5F52-AA59-2EF7-80D7-E1A42F03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3124-8F0C-929D-613C-729F426E9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B326E-7B32-44C9-0C3B-AE5B945E8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63359-2786-151C-4816-5C5CF3CF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26/02/2024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AF3F0-2C43-15F6-722C-8998728C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169B0-1DC1-6FCF-6556-46AECE9F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8489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236A-7AAD-2A75-376A-A07E2096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6A20D-46CE-6F74-BB80-A5318C0E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5D0EB-881E-DA7C-8E82-09159C97E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95DC4-D22A-69E4-C4CD-FE030E58E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5448F-C400-5646-39FF-9296F171C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3BBED-864E-3034-8FEB-1C7C37DF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26/02/2024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BE5CF-F71C-E609-0F0C-6A3564E1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3F168-BBC5-3A64-4252-88329790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064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382-D171-B26B-3F6B-0407C6EE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393-A4E4-59D5-6340-A5C6A47C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26/02/2024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D0F61-060E-08AB-0239-0DDAE799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7528A-CE01-531A-E437-A1349092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381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174BD-6786-3300-F6D8-2A97E769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26/02/2024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5E16F-19E8-1005-705F-3CFE8EC7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899A3-4A8D-FF63-C8AC-0AAF80C2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415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2025-E06D-FE5F-6BC8-F3F1BBA4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7368-23CC-9449-E7E1-E13866979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C81A9-0286-7439-A7EA-22E0000D5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0A982-8EF6-F353-EAE1-1EA8B916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26/02/2024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B85-DE71-0C1A-9B15-BF79EBA3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CEEF-BD3A-6CFB-E9EB-886D55D0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73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3F83-5C17-A5CD-B2AC-716DD6E4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54895-00DC-0C19-6B1D-D5F84783F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47692-ECA5-8832-6122-C6256CED1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11B05-093B-AB6B-44E0-76E37191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26/02/2024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B24EC-F25A-23A9-34FD-971DE07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571EA-19D5-E2AC-2EB6-425E1013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193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FD166-5396-7648-41B0-49BE909D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50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ABFB2-CAEA-F2CA-D9F4-B79FB54A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2052"/>
            <a:ext cx="10515600" cy="512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33841-3A0F-439E-6892-262E06A06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F413-F638-4936-9B7C-BAFEE04141FB}" type="datetimeFigureOut">
              <a:rPr lang="en-PK" smtClean="0"/>
              <a:t>26/02/2024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90A12-AE5F-A22B-59C8-DBC7EADE6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99B8-2D72-77A3-9CDA-E5097EEB5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243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salan.jawed@sse.habib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7DFA-E22F-32FF-6D8B-51E739CD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System Design</a:t>
            </a:r>
            <a:br>
              <a:rPr lang="en-US" dirty="0"/>
            </a:br>
            <a:r>
              <a:rPr lang="en-US" sz="1800" dirty="0">
                <a:latin typeface="Times New Roman" panose="02020603050405020304" pitchFamily="18" charset="0"/>
              </a:rPr>
              <a:t>CE 325 L1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 2024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997E6-C717-E265-272C-FA07E2AFC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Instructor : Dr. Syed Arsalan Jawed</a:t>
            </a:r>
          </a:p>
          <a:p>
            <a:r>
              <a:rPr lang="en-US" dirty="0"/>
              <a:t>Associate Professor of Practice</a:t>
            </a:r>
          </a:p>
          <a:p>
            <a:r>
              <a:rPr lang="en-US" dirty="0">
                <a:hlinkClick r:id="rId2"/>
              </a:rPr>
              <a:t>arsalan.jawed@sse.habib.edu.pk</a:t>
            </a:r>
            <a:endParaRPr lang="en-US" dirty="0"/>
          </a:p>
          <a:p>
            <a:r>
              <a:rPr lang="en-US" dirty="0"/>
              <a:t>Room : W-301</a:t>
            </a:r>
          </a:p>
          <a:p>
            <a:r>
              <a:rPr lang="en-US" dirty="0"/>
              <a:t>Office Hours : Monday 0930-1030, Wednesday 1430-1530, Friday 0930-1030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8127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E50E-81E3-B406-1B3B-71B73D03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C3B47-3B75-C826-443A-DB5587C4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03" y="1054658"/>
            <a:ext cx="10620812" cy="1856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913DC-5854-3FBE-16D3-228DCD2839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937"/>
          <a:stretch/>
        </p:blipFill>
        <p:spPr>
          <a:xfrm>
            <a:off x="637003" y="3429595"/>
            <a:ext cx="9872099" cy="237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89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849A-C627-37D2-B122-15216E7E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C8D1D-6BD0-DF63-121E-A80EC2DD2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411" y="1212180"/>
            <a:ext cx="8844619" cy="52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90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D185-2568-71C6-8713-67BEE5C8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8F9D3-A513-FC9A-953C-D13F7D2F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222" y="1122574"/>
            <a:ext cx="9398088" cy="233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8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CAED-6EFC-7B1B-6ECC-B1863D31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FAFA80-CA40-8260-1894-3FB18F115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60" y="952410"/>
            <a:ext cx="7524948" cy="2663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243812-6DBE-EA1D-C0AC-9109A2144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60" y="4042933"/>
            <a:ext cx="7991619" cy="2153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470B70-CF20-2DF8-537F-7C1FF0B44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683" y="2538989"/>
            <a:ext cx="4177317" cy="215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39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8AC5-9A81-3DE7-46B8-C8D51D87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3826C-CE24-DD9E-0D41-8CA384181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2" y="1261715"/>
            <a:ext cx="5697405" cy="39724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CAD097-F98C-5427-2D39-277F0711B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16" y="884902"/>
            <a:ext cx="6123062" cy="589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2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57CA-EDDD-5CBA-9BEA-DC9C6039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2E308-BDFD-95E0-3045-F9276B77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4" y="1313793"/>
            <a:ext cx="6363251" cy="4540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A6271B-29B3-296C-7945-C1D7A33CD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914" y="1003738"/>
            <a:ext cx="5507421" cy="549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29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ADFC7-E295-63A4-85D6-2CB5B637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Erasable ROM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6F03D-A2F8-1904-F263-94A625F9C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49" y="986552"/>
            <a:ext cx="5921253" cy="5494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6B4DB5-7029-31E0-B537-50EDF3890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555531"/>
            <a:ext cx="5675586" cy="476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B218-3526-647D-E944-D2C2C98C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80E8F-1AB6-F009-7EFC-694B309F1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646" y="1618594"/>
            <a:ext cx="7745993" cy="270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0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0AF8-B6DD-CF07-3941-AB4DDC56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74CF6-4778-C8C3-0541-109AA402F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27FAA-C471-BFA0-AEE9-9B2267FD0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314" y="976019"/>
            <a:ext cx="8783164" cy="4132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47DB0-BCC2-84FD-C5AC-B1C288FCE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314" y="5108027"/>
            <a:ext cx="8522148" cy="174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07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B662-EADC-C81F-53F1-CA35FAF4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6BCCE-1351-EFE4-A0CE-1463B5D6B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08" y="1397876"/>
            <a:ext cx="9165828" cy="22236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5BB950-FA42-5B47-D08B-1D6172C5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06" y="3763767"/>
            <a:ext cx="3414056" cy="2735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2FE528-1C98-A677-10AF-DF40ED969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755" y="3664698"/>
            <a:ext cx="2705334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3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C238-D2A9-E3B6-EFF1-CCABE6F5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Example # 1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E207-BD1E-09DE-96FD-D27B7D2E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to Parallel (SPI) Interface</a:t>
            </a:r>
          </a:p>
          <a:p>
            <a:r>
              <a:rPr lang="en-US" dirty="0"/>
              <a:t>Parallel to Serial (PSI) Interface</a:t>
            </a:r>
          </a:p>
          <a:p>
            <a:r>
              <a:rPr lang="en-US" dirty="0"/>
              <a:t>UART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462785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B299-792F-353E-B3C6-4DED2FD4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2BD74-50D9-3BEC-E844-298148761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80" y="1481234"/>
            <a:ext cx="2293819" cy="1562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E4FCE-0DA2-E58C-8B00-47AFCF421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69" y="3541180"/>
            <a:ext cx="5456393" cy="1767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DDD37F-8171-3041-0D13-0D0F6159C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5383" y="1961089"/>
            <a:ext cx="5412661" cy="184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40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0B7F-8A1E-C611-B48A-F96AE277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Logic Array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DC073-6670-0A6B-6F49-584DF631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00" y="973119"/>
            <a:ext cx="6408975" cy="78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C05A21-0CB6-4AF8-FCF4-6FB2035DD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00" y="3202741"/>
            <a:ext cx="5364945" cy="3429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77831B-0CE2-D18E-2519-D6FBC3B35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26" y="1908844"/>
            <a:ext cx="6348010" cy="571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1F4AFF-8C1F-488D-C753-E7AAC6029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870" y="1908844"/>
            <a:ext cx="4752451" cy="415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59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8656-23DC-FC28-3433-B6B128A0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Array Logic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009B-D084-2FA8-69FF-31AB34837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312" y="884903"/>
            <a:ext cx="8817375" cy="1572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0B3AEC-D57B-B6A5-0346-E0CB5032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738" y="2608046"/>
            <a:ext cx="5853376" cy="40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6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8129-741A-02D1-F077-E244626B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Programmable Logic Devices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5F2B6-8D64-1A27-7F91-92D64ABEE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339" y="1240221"/>
            <a:ext cx="5116345" cy="5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15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84EF-01E1-451B-9695-56E62E1B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5D8CF-A3F9-E28F-AFCE-36B14EC31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48" y="1424586"/>
            <a:ext cx="6698560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59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DCE7-3456-525C-BBC8-B807DFE6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83021-A51D-7F5D-4848-4D3EFBE72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87" y="1486215"/>
            <a:ext cx="5494496" cy="4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37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B4CD-8527-FC3F-F1AD-A6562534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Finally, FPGA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B72D-02A4-7574-D2AF-52B29C25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2570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BE836-0212-D1F0-9E55-E2002DE7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Design Example : UART</a:t>
            </a:r>
            <a:endParaRPr lang="en-PK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062EC-7C6D-7F68-B17A-8130E595E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8" y="2066764"/>
            <a:ext cx="6420346" cy="2455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ED4537-F368-B337-D2B0-D45CA0EE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450" y="5052995"/>
            <a:ext cx="7111249" cy="13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82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2FDB-C7D7-50CD-C0C3-6B82C5D6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43287-F7FC-32A7-A4BA-5A1F4E70E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38" y="1049671"/>
            <a:ext cx="6190593" cy="4836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40FCCB-FAAB-59F5-C8A6-B98BE80C1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332" y="884902"/>
            <a:ext cx="5517930" cy="588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27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F4E9-1ADF-E332-899B-026E5011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564A0-A6A1-F5DD-9E80-44E78E667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8" y="1052406"/>
            <a:ext cx="5067739" cy="1684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0DB2B-D6E7-9DAE-0184-132310B3E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948" y="982716"/>
            <a:ext cx="5790900" cy="5733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8AC34D-9E58-108A-1BFF-B4C7E38E3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52" y="2736571"/>
            <a:ext cx="3794234" cy="41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6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2EF3-6D1B-C49F-6AD7-4CF49848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598E47-B9BE-F976-6824-175A0B486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9" y="1166648"/>
            <a:ext cx="5332726" cy="4985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5385A1-F77D-311C-E4CB-070AAC3C9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681" y="1273211"/>
            <a:ext cx="5459210" cy="49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6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3CD0-7A27-F235-5A8E-2A23D3FD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8A579-FE02-50DC-DECA-782D765C0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1676247"/>
            <a:ext cx="5223698" cy="420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C6BDA-A255-46E9-CDD2-599330D8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EF6045-FCB0-4997-A189-5FFCE26E0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73" y="1125307"/>
            <a:ext cx="5672627" cy="2303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E9A803-4F25-7652-F04A-AF184C156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695" y="1439630"/>
            <a:ext cx="5672627" cy="27778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E0E83C-FE69-447F-5429-8C9B486CA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72" y="3431270"/>
            <a:ext cx="5742831" cy="88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0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E7C3-D61F-E2B5-A47A-B68259E9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Programmable Logic and Storage Devices – Chapter # 8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6F9F3-C181-5846-C1B3-0754BAD3E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53" y="1048107"/>
            <a:ext cx="9519493" cy="51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8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48291</TotalTime>
  <Words>96</Words>
  <Application>Microsoft Office PowerPoint</Application>
  <PresentationFormat>Widescreen</PresentationFormat>
  <Paragraphs>20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Digital System Design CE 325 L1 SPRING 2024</vt:lpstr>
      <vt:lpstr>Design Example # 1</vt:lpstr>
      <vt:lpstr>Design Example : UART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Programmable Logic and Storage Devices – Chapter # 8</vt:lpstr>
      <vt:lpstr>PowerPoint Presentation</vt:lpstr>
      <vt:lpstr>PowerPoint Presentation</vt:lpstr>
      <vt:lpstr>PowerPoint Presentation</vt:lpstr>
      <vt:lpstr>PowerPoint Presentation</vt:lpstr>
      <vt:lpstr>ROM</vt:lpstr>
      <vt:lpstr>PROM</vt:lpstr>
      <vt:lpstr>Erasable ROM</vt:lpstr>
      <vt:lpstr>PowerPoint Presentation</vt:lpstr>
      <vt:lpstr>SRAM</vt:lpstr>
      <vt:lpstr>PowerPoint Presentation</vt:lpstr>
      <vt:lpstr>PowerPoint Presentation</vt:lpstr>
      <vt:lpstr>Programmable Logic Array</vt:lpstr>
      <vt:lpstr>Programmable Array Logic</vt:lpstr>
      <vt:lpstr>Complex Programmable Logic Devices</vt:lpstr>
      <vt:lpstr>PowerPoint Presentation</vt:lpstr>
      <vt:lpstr>PowerPoint Presentation</vt:lpstr>
      <vt:lpstr>Finally, FPGA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Arsalan Jawed</dc:creator>
  <cp:lastModifiedBy>Arsalan Jawed</cp:lastModifiedBy>
  <cp:revision>152</cp:revision>
  <dcterms:created xsi:type="dcterms:W3CDTF">2024-01-06T16:49:04Z</dcterms:created>
  <dcterms:modified xsi:type="dcterms:W3CDTF">2024-02-28T08:06:05Z</dcterms:modified>
</cp:coreProperties>
</file>