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515" r:id="rId3"/>
    <p:sldId id="516" r:id="rId4"/>
    <p:sldId id="517" r:id="rId5"/>
    <p:sldId id="518" r:id="rId6"/>
    <p:sldId id="519" r:id="rId7"/>
    <p:sldId id="520" r:id="rId8"/>
    <p:sldId id="521" r:id="rId9"/>
    <p:sldId id="522" r:id="rId10"/>
    <p:sldId id="523" r:id="rId11"/>
    <p:sldId id="524" r:id="rId12"/>
    <p:sldId id="525" r:id="rId13"/>
    <p:sldId id="526" r:id="rId14"/>
    <p:sldId id="527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84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3FFE-B574-4A52-8E5F-C2281E344CCA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0D667-7C31-4BAF-9E18-965B611B375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301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CFC-ADB9-E588-862D-0DD44464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E50C-0F13-D486-A2B4-C877711E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7681-8CD7-FC7E-7FB2-CD3BB0BE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BFC4-7EC9-FA43-47F0-4657138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2021-8F96-CA86-757F-AC44453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99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3AA-A891-B32C-D682-2C6559E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F58A-2E14-00F4-F5B3-66E933A7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83C-BA45-B424-04C5-319DFA21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29C-0E1B-8390-512E-CB28458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63C-0CF1-027D-530F-D97FF66C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5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5E90F-C4CD-5244-A28B-C5024ECA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07137-2BD7-A234-DDB5-87F70831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EEA5-7AAA-99BF-55D8-D69A153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50D2-9B42-A8C6-2535-DF2B6554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3F63-310F-9AB5-A186-C3ECB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7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7365-5D00-8E10-FD2F-2FD8B5FC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4902"/>
          </a:xfrm>
          <a:solidFill>
            <a:schemeClr val="tx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1286-A1FB-D370-6E33-8C029566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0FD7-689B-5451-6D41-505BA02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2855-A01F-D536-54C1-D449C3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04CD-C5DF-B3AD-BBDE-050EE5A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91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6E0-E2B8-2486-1DC8-E146DDB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FAAE-A7E1-4DD0-700C-F8BC8B03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1F86-8D14-9BED-19E8-13E489E7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55C8-8605-21B9-69B4-630D883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3D15-D11C-CAC0-AFB5-7461A1A9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57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5F52-AA59-2EF7-80D7-E1A42F0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3124-8F0C-929D-613C-729F426E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326E-7B32-44C9-0C3B-AE5B945E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63359-2786-151C-4816-5C5CF3CF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F3F0-2C43-15F6-722C-8998728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69B0-1DC1-6FCF-6556-46AECE9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48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36A-7AAD-2A75-376A-A07E209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A20D-46CE-6F74-BB80-A5318C0E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D0EB-881E-DA7C-8E82-09159C97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5DC4-D22A-69E4-C4CD-FE030E5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448F-C400-5646-39FF-9296F171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3BBED-864E-3034-8FEB-1C7C37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BE5CF-F71C-E609-0F0C-6A3564E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F168-BBC5-3A64-4252-8832979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6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382-D171-B26B-3F6B-0407C6EE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393-A4E4-59D5-6340-A5C6A47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0F61-060E-08AB-0239-0DDAE79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528A-CE01-531A-E437-A134909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8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174BD-6786-3300-F6D8-2A97E76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E16F-19E8-1005-705F-3CFE8EC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99A3-4A8D-FF63-C8AC-0AAF80C2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1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2025-E06D-FE5F-6BC8-F3F1BBA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7368-23CC-9449-E7E1-E138669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81A9-0286-7439-A7EA-22E0000D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0A982-8EF6-F353-EAE1-1EA8B91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B85-DE71-0C1A-9B15-BF79EBA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CEEF-BD3A-6CFB-E9EB-886D55D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73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F83-5C17-A5CD-B2AC-716DD6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54895-00DC-0C19-6B1D-D5F84783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7692-ECA5-8832-6122-C6256CE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B05-093B-AB6B-44E0-76E3719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24EC-F25A-23A9-34FD-971DE07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71EA-19D5-E2AC-2EB6-425E101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9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FD166-5396-7648-41B0-49BE909D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0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FB2-CAEA-F2CA-D9F4-B79FB54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2052"/>
            <a:ext cx="10515600" cy="512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3841-3A0F-439E-6892-262E06A06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413-F638-4936-9B7C-BAFEE04141FB}" type="datetimeFigureOut">
              <a:rPr lang="en-PK" smtClean="0"/>
              <a:t>04/03/2024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A12-AE5F-A22B-59C8-DBC7EADE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99B8-2D72-77A3-9CDA-E5097EEB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2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salan.jawed@sse.habib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DFA-E22F-32FF-6D8B-51E739CD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 Design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</a:rPr>
              <a:t>CE 325 L1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2024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97E6-C717-E265-272C-FA07E2AFC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 : Dr. Syed Arsalan Jawed</a:t>
            </a:r>
          </a:p>
          <a:p>
            <a:r>
              <a:rPr lang="en-US" dirty="0"/>
              <a:t>Associate Professor of Practice</a:t>
            </a:r>
          </a:p>
          <a:p>
            <a:r>
              <a:rPr lang="en-US" dirty="0">
                <a:hlinkClick r:id="rId2"/>
              </a:rPr>
              <a:t>arsalan.jawed@sse.habib.edu.pk</a:t>
            </a:r>
            <a:endParaRPr lang="en-US" dirty="0"/>
          </a:p>
          <a:p>
            <a:r>
              <a:rPr lang="en-US" dirty="0"/>
              <a:t>Room : W-301</a:t>
            </a:r>
          </a:p>
          <a:p>
            <a:r>
              <a:rPr lang="en-US" dirty="0"/>
              <a:t>Office Hours : Monday 0930-1030, Wednesday 1430-1530, Friday 0930-1030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1272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86C62-2F06-D99A-4A22-BAF4D6742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2FA8E4-18D7-EB16-79C2-6C604731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441" y="1199411"/>
            <a:ext cx="6104149" cy="546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59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8F9AE-2970-7214-443B-C7293B9A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19EE02-26B5-2023-DDBE-8240CD49C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581" y="1138991"/>
            <a:ext cx="6210838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75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F249-3045-BB6A-D597-A7A91E6B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0DC93-AB2D-6D79-1E75-82FAA944F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522" y="1477371"/>
            <a:ext cx="6820919" cy="432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45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2635B-9A24-7FD4-2BCE-25876275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0AB24C-68C3-407B-55D0-9C2BB0C3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8027" y="808634"/>
            <a:ext cx="5494496" cy="59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02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FC8F8-8346-F1C5-2A03-2824D1F5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D7BC2-09D8-58D3-05CC-2B1BA47BB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873" y="1211388"/>
            <a:ext cx="5700254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49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90B7F-8A1E-C611-B48A-F96AE277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Array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DC073-6670-0A6B-6F49-584DF631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0" y="973119"/>
            <a:ext cx="6408975" cy="78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C05A21-0CB6-4AF8-FCF4-6FB2035DD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00" y="3202741"/>
            <a:ext cx="5364945" cy="34292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7831B-0CE2-D18E-2519-D6FBC3B35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26" y="1908844"/>
            <a:ext cx="6348010" cy="5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1F4AFF-8C1F-488D-C753-E7AAC60299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1870" y="1908844"/>
            <a:ext cx="4752451" cy="415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5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78656-23DC-FC28-3433-B6B128A01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Array Logic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B3009B-D084-2FA8-69FF-31AB34837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312" y="884903"/>
            <a:ext cx="8817375" cy="1572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0B3AEC-D57B-B6A5-0346-E0CB50324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738" y="2608046"/>
            <a:ext cx="5853376" cy="408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6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D8129-741A-02D1-F077-E244626B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Programmable Logic Devices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5F2B6-8D64-1A27-7F91-92D64ABEE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339" y="1240221"/>
            <a:ext cx="5116345" cy="513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1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A84EF-01E1-451B-9695-56E62E1B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F5D8CF-A3F9-E28F-AFCE-36B14EC31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148" y="1424586"/>
            <a:ext cx="6698560" cy="51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59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DDCE7-3456-525C-BBC8-B807DFE6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83021-A51D-7F5D-4848-4D3EFBE7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587" y="1486215"/>
            <a:ext cx="5494496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37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DB4CD-8527-FC3F-F1AD-A65625341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Finally, FPGA</a:t>
            </a:r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6B49BB-86A4-BA34-EECB-2E762AC04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686" y="1988695"/>
            <a:ext cx="7460627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570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84080-34EA-E82A-77AC-3BDCEA249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02D6E-6A5B-A03E-CA70-66C26AF25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4471"/>
            <a:ext cx="7395587" cy="18120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4D86AA-A896-7052-80FC-A60DDE680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259" y="884903"/>
            <a:ext cx="4884843" cy="5410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660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6C7E-E23F-03FB-0849-14B8CC7C7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D5D3ED-AAA2-75EA-751F-6E9DE25D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459" y="1165373"/>
            <a:ext cx="8131245" cy="25376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2488E6-A50A-75B5-D87D-FC66A522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459" y="4534287"/>
            <a:ext cx="8055038" cy="115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52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48320</TotalTime>
  <Words>59</Words>
  <Application>Microsoft Office PowerPoint</Application>
  <PresentationFormat>Widescreen</PresentationFormat>
  <Paragraphs>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Digital System Design CE 325 L1 SPRING 2024</vt:lpstr>
      <vt:lpstr>Programmable Logic Array</vt:lpstr>
      <vt:lpstr>Programmable Array Logic</vt:lpstr>
      <vt:lpstr>Complex Programmable Logic Devices</vt:lpstr>
      <vt:lpstr>PowerPoint Presentation</vt:lpstr>
      <vt:lpstr>PowerPoint Presentation</vt:lpstr>
      <vt:lpstr>Finally, FPGA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Jawed</dc:creator>
  <cp:lastModifiedBy>Arsalan Jawed</cp:lastModifiedBy>
  <cp:revision>154</cp:revision>
  <dcterms:created xsi:type="dcterms:W3CDTF">2024-01-06T16:49:04Z</dcterms:created>
  <dcterms:modified xsi:type="dcterms:W3CDTF">2024-03-04T08:08:12Z</dcterms:modified>
</cp:coreProperties>
</file>