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Lst>
  <p:sldSz cx="43891200" cy="384048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192">
          <p15:clr>
            <a:srgbClr val="A4A3A4"/>
          </p15:clr>
        </p15:guide>
        <p15:guide id="2" orient="horz" pos="17088">
          <p15:clr>
            <a:srgbClr val="A4A3A4"/>
          </p15:clr>
        </p15:guide>
        <p15:guide id="3" orient="horz" pos="22464">
          <p15:clr>
            <a:srgbClr val="A4A3A4"/>
          </p15:clr>
        </p15:guide>
        <p15:guide id="4" pos="-1632">
          <p15:clr>
            <a:srgbClr val="A4A3A4"/>
          </p15:clr>
        </p15:guide>
        <p15:guide id="5" pos="13632">
          <p15:clr>
            <a:srgbClr val="A4A3A4"/>
          </p15:clr>
        </p15:guide>
        <p15:guide id="6" pos="14160">
          <p15:clr>
            <a:srgbClr val="A4A3A4"/>
          </p15:clr>
        </p15:guide>
        <p15:guide id="7" pos="20832">
          <p15:clr>
            <a:srgbClr val="A4A3A4"/>
          </p15:clr>
        </p15:guide>
        <p15:guide id="8" pos="6816">
          <p15:clr>
            <a:srgbClr val="A4A3A4"/>
          </p15:clr>
        </p15:guide>
        <p15:guide id="9" pos="20352">
          <p15:clr>
            <a:srgbClr val="A4A3A4"/>
          </p15:clr>
        </p15:guide>
        <p15:guide id="10" pos="72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A72323-C7C5-B748-B441-B3262ABE505E}" v="168" dt="2024-04-29T16:26:13.2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341"/>
  </p:normalViewPr>
  <p:slideViewPr>
    <p:cSldViewPr>
      <p:cViewPr varScale="1">
        <p:scale>
          <a:sx n="35" d="100"/>
          <a:sy n="35" d="100"/>
        </p:scale>
        <p:origin x="5416" y="224"/>
      </p:cViewPr>
      <p:guideLst>
        <p:guide orient="horz" pos="6192"/>
        <p:guide orient="horz" pos="17088"/>
        <p:guide orient="horz" pos="22464"/>
        <p:guide pos="-1632"/>
        <p:guide pos="13632"/>
        <p:guide pos="14160"/>
        <p:guide pos="20832"/>
        <p:guide pos="6816"/>
        <p:guide pos="20352"/>
        <p:guide pos="729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zodov, Sherali - (sheraliozodov)" userId="aedd69fc-b73e-4d39-b056-052bf259da73" providerId="ADAL" clId="{CFA72323-C7C5-B748-B441-B3262ABE505E}"/>
    <pc:docChg chg="undo custSel modSld">
      <pc:chgData name="Ozodov, Sherali - (sheraliozodov)" userId="aedd69fc-b73e-4d39-b056-052bf259da73" providerId="ADAL" clId="{CFA72323-C7C5-B748-B441-B3262ABE505E}" dt="2024-04-29T18:18:31.277" v="994" actId="20577"/>
      <pc:docMkLst>
        <pc:docMk/>
      </pc:docMkLst>
      <pc:sldChg chg="addSp delSp modSp mod">
        <pc:chgData name="Ozodov, Sherali - (sheraliozodov)" userId="aedd69fc-b73e-4d39-b056-052bf259da73" providerId="ADAL" clId="{CFA72323-C7C5-B748-B441-B3262ABE505E}" dt="2024-04-29T18:18:31.277" v="994" actId="20577"/>
        <pc:sldMkLst>
          <pc:docMk/>
          <pc:sldMk cId="0" sldId="256"/>
        </pc:sldMkLst>
        <pc:spChg chg="add del mod">
          <ac:chgData name="Ozodov, Sherali - (sheraliozodov)" userId="aedd69fc-b73e-4d39-b056-052bf259da73" providerId="ADAL" clId="{CFA72323-C7C5-B748-B441-B3262ABE505E}" dt="2024-04-29T05:18:46.304" v="2"/>
          <ac:spMkLst>
            <pc:docMk/>
            <pc:sldMk cId="0" sldId="256"/>
            <ac:spMk id="2" creationId="{A52E9028-BA24-B950-111B-A2433D293BAA}"/>
          </ac:spMkLst>
        </pc:spChg>
        <pc:spChg chg="add del mod">
          <ac:chgData name="Ozodov, Sherali - (sheraliozodov)" userId="aedd69fc-b73e-4d39-b056-052bf259da73" providerId="ADAL" clId="{CFA72323-C7C5-B748-B441-B3262ABE505E}" dt="2024-04-29T05:53:32.679" v="48"/>
          <ac:spMkLst>
            <pc:docMk/>
            <pc:sldMk cId="0" sldId="256"/>
            <ac:spMk id="3" creationId="{63FD2D5E-E8E0-BAED-5ADB-BCFC14C16E2E}"/>
          </ac:spMkLst>
        </pc:spChg>
        <pc:spChg chg="add mod">
          <ac:chgData name="Ozodov, Sherali - (sheraliozodov)" userId="aedd69fc-b73e-4d39-b056-052bf259da73" providerId="ADAL" clId="{CFA72323-C7C5-B748-B441-B3262ABE505E}" dt="2024-04-29T08:18:18.202" v="983" actId="1076"/>
          <ac:spMkLst>
            <pc:docMk/>
            <pc:sldMk cId="0" sldId="256"/>
            <ac:spMk id="5" creationId="{22ABBB3E-6B42-2324-D9CC-B542BC759DEF}"/>
          </ac:spMkLst>
        </pc:spChg>
        <pc:spChg chg="add mod">
          <ac:chgData name="Ozodov, Sherali - (sheraliozodov)" userId="aedd69fc-b73e-4d39-b056-052bf259da73" providerId="ADAL" clId="{CFA72323-C7C5-B748-B441-B3262ABE505E}" dt="2024-04-29T08:01:02.299" v="965" actId="20577"/>
          <ac:spMkLst>
            <pc:docMk/>
            <pc:sldMk cId="0" sldId="256"/>
            <ac:spMk id="12" creationId="{F7836B74-B01B-8116-F969-2D6592C8A3BE}"/>
          </ac:spMkLst>
        </pc:spChg>
        <pc:spChg chg="add del mod">
          <ac:chgData name="Ozodov, Sherali - (sheraliozodov)" userId="aedd69fc-b73e-4d39-b056-052bf259da73" providerId="ADAL" clId="{CFA72323-C7C5-B748-B441-B3262ABE505E}" dt="2024-04-29T06:32:15.143" v="261"/>
          <ac:spMkLst>
            <pc:docMk/>
            <pc:sldMk cId="0" sldId="256"/>
            <ac:spMk id="16" creationId="{B299B154-60A4-F038-6A7B-B5D0F99C8508}"/>
          </ac:spMkLst>
        </pc:spChg>
        <pc:spChg chg="add mod">
          <ac:chgData name="Ozodov, Sherali - (sheraliozodov)" userId="aedd69fc-b73e-4d39-b056-052bf259da73" providerId="ADAL" clId="{CFA72323-C7C5-B748-B441-B3262ABE505E}" dt="2024-04-29T18:18:31.277" v="994" actId="20577"/>
          <ac:spMkLst>
            <pc:docMk/>
            <pc:sldMk cId="0" sldId="256"/>
            <ac:spMk id="17" creationId="{0E41CFEE-13D0-9FF9-D5DC-62F33BA35362}"/>
          </ac:spMkLst>
        </pc:spChg>
        <pc:spChg chg="add del mod">
          <ac:chgData name="Ozodov, Sherali - (sheraliozodov)" userId="aedd69fc-b73e-4d39-b056-052bf259da73" providerId="ADAL" clId="{CFA72323-C7C5-B748-B441-B3262ABE505E}" dt="2024-04-29T07:05:33.327" v="452" actId="767"/>
          <ac:spMkLst>
            <pc:docMk/>
            <pc:sldMk cId="0" sldId="256"/>
            <ac:spMk id="19" creationId="{9CF6CFE0-5079-CA1A-242F-517649FF4908}"/>
          </ac:spMkLst>
        </pc:spChg>
        <pc:spChg chg="add del mod">
          <ac:chgData name="Ozodov, Sherali - (sheraliozodov)" userId="aedd69fc-b73e-4d39-b056-052bf259da73" providerId="ADAL" clId="{CFA72323-C7C5-B748-B441-B3262ABE505E}" dt="2024-04-29T07:14:23.722" v="584"/>
          <ac:spMkLst>
            <pc:docMk/>
            <pc:sldMk cId="0" sldId="256"/>
            <ac:spMk id="21" creationId="{A3E4598A-A69E-E14F-E354-50B387684A37}"/>
          </ac:spMkLst>
        </pc:spChg>
        <pc:spChg chg="add del mod">
          <ac:chgData name="Ozodov, Sherali - (sheraliozodov)" userId="aedd69fc-b73e-4d39-b056-052bf259da73" providerId="ADAL" clId="{CFA72323-C7C5-B748-B441-B3262ABE505E}" dt="2024-04-29T07:14:22.953" v="582"/>
          <ac:spMkLst>
            <pc:docMk/>
            <pc:sldMk cId="0" sldId="256"/>
            <ac:spMk id="22" creationId="{1CF00CDE-DCE9-6B5A-67FB-777A6CB6D36A}"/>
          </ac:spMkLst>
        </pc:spChg>
        <pc:spChg chg="add del">
          <ac:chgData name="Ozodov, Sherali - (sheraliozodov)" userId="aedd69fc-b73e-4d39-b056-052bf259da73" providerId="ADAL" clId="{CFA72323-C7C5-B748-B441-B3262ABE505E}" dt="2024-04-29T07:14:22.625" v="580" actId="22"/>
          <ac:spMkLst>
            <pc:docMk/>
            <pc:sldMk cId="0" sldId="256"/>
            <ac:spMk id="24" creationId="{55F72359-574D-FBD0-2253-885A306DDCC9}"/>
          </ac:spMkLst>
        </pc:spChg>
        <pc:spChg chg="add del mod">
          <ac:chgData name="Ozodov, Sherali - (sheraliozodov)" userId="aedd69fc-b73e-4d39-b056-052bf259da73" providerId="ADAL" clId="{CFA72323-C7C5-B748-B441-B3262ABE505E}" dt="2024-04-29T07:15:32.870" v="609" actId="478"/>
          <ac:spMkLst>
            <pc:docMk/>
            <pc:sldMk cId="0" sldId="256"/>
            <ac:spMk id="26" creationId="{22C6A20B-E62F-C5A2-87D6-68B4ACC98420}"/>
          </ac:spMkLst>
        </pc:spChg>
        <pc:spChg chg="add del mod">
          <ac:chgData name="Ozodov, Sherali - (sheraliozodov)" userId="aedd69fc-b73e-4d39-b056-052bf259da73" providerId="ADAL" clId="{CFA72323-C7C5-B748-B441-B3262ABE505E}" dt="2024-04-29T07:46:28.627" v="731"/>
          <ac:spMkLst>
            <pc:docMk/>
            <pc:sldMk cId="0" sldId="256"/>
            <ac:spMk id="29" creationId="{242A407D-E221-4CE8-2F33-C2644B492A18}"/>
          </ac:spMkLst>
        </pc:spChg>
        <pc:spChg chg="add del mod">
          <ac:chgData name="Ozodov, Sherali - (sheraliozodov)" userId="aedd69fc-b73e-4d39-b056-052bf259da73" providerId="ADAL" clId="{CFA72323-C7C5-B748-B441-B3262ABE505E}" dt="2024-04-29T07:51:18.572" v="813"/>
          <ac:spMkLst>
            <pc:docMk/>
            <pc:sldMk cId="0" sldId="256"/>
            <ac:spMk id="30" creationId="{D25D82C3-5BAF-CA8A-CF34-DB511B235143}"/>
          </ac:spMkLst>
        </pc:spChg>
        <pc:spChg chg="add mod">
          <ac:chgData name="Ozodov, Sherali - (sheraliozodov)" userId="aedd69fc-b73e-4d39-b056-052bf259da73" providerId="ADAL" clId="{CFA72323-C7C5-B748-B441-B3262ABE505E}" dt="2024-04-29T07:59:30.639" v="953" actId="1076"/>
          <ac:spMkLst>
            <pc:docMk/>
            <pc:sldMk cId="0" sldId="256"/>
            <ac:spMk id="32" creationId="{3DB5E955-44D1-6C30-E9BE-6738C19C99F9}"/>
          </ac:spMkLst>
        </pc:spChg>
        <pc:spChg chg="mod">
          <ac:chgData name="Ozodov, Sherali - (sheraliozodov)" userId="aedd69fc-b73e-4d39-b056-052bf259da73" providerId="ADAL" clId="{CFA72323-C7C5-B748-B441-B3262ABE505E}" dt="2024-04-29T08:00:44.665" v="963" actId="1076"/>
          <ac:spMkLst>
            <pc:docMk/>
            <pc:sldMk cId="0" sldId="256"/>
            <ac:spMk id="13314" creationId="{DFE73968-FB1B-15FB-950E-8C16283DA86D}"/>
          </ac:spMkLst>
        </pc:spChg>
        <pc:spChg chg="mod">
          <ac:chgData name="Ozodov, Sherali - (sheraliozodov)" userId="aedd69fc-b73e-4d39-b056-052bf259da73" providerId="ADAL" clId="{CFA72323-C7C5-B748-B441-B3262ABE505E}" dt="2024-04-29T05:44:32.673" v="17" actId="255"/>
          <ac:spMkLst>
            <pc:docMk/>
            <pc:sldMk cId="0" sldId="256"/>
            <ac:spMk id="13317" creationId="{FBE8BDA3-3E1D-8FCE-0791-33C661556CDC}"/>
          </ac:spMkLst>
        </pc:spChg>
        <pc:spChg chg="mod">
          <ac:chgData name="Ozodov, Sherali - (sheraliozodov)" userId="aedd69fc-b73e-4d39-b056-052bf259da73" providerId="ADAL" clId="{CFA72323-C7C5-B748-B441-B3262ABE505E}" dt="2024-04-29T05:26:37.794" v="5" actId="14100"/>
          <ac:spMkLst>
            <pc:docMk/>
            <pc:sldMk cId="0" sldId="256"/>
            <ac:spMk id="13319" creationId="{5C51FB62-B2FD-A0DF-06D9-A84181473665}"/>
          </ac:spMkLst>
        </pc:spChg>
        <pc:spChg chg="mod">
          <ac:chgData name="Ozodov, Sherali - (sheraliozodov)" userId="aedd69fc-b73e-4d39-b056-052bf259da73" providerId="ADAL" clId="{CFA72323-C7C5-B748-B441-B3262ABE505E}" dt="2024-04-29T08:00:40.826" v="962" actId="1076"/>
          <ac:spMkLst>
            <pc:docMk/>
            <pc:sldMk cId="0" sldId="256"/>
            <ac:spMk id="13323" creationId="{C3A37172-F60B-00C2-FE9B-1880FDCA1B9B}"/>
          </ac:spMkLst>
        </pc:spChg>
        <pc:spChg chg="del">
          <ac:chgData name="Ozodov, Sherali - (sheraliozodov)" userId="aedd69fc-b73e-4d39-b056-052bf259da73" providerId="ADAL" clId="{CFA72323-C7C5-B748-B441-B3262ABE505E}" dt="2024-04-29T05:47:40.643" v="18" actId="478"/>
          <ac:spMkLst>
            <pc:docMk/>
            <pc:sldMk cId="0" sldId="256"/>
            <ac:spMk id="13324" creationId="{BE4D9C2D-1E38-EF2A-0E9D-AB2AE8E33829}"/>
          </ac:spMkLst>
        </pc:spChg>
        <pc:spChg chg="mod">
          <ac:chgData name="Ozodov, Sherali - (sheraliozodov)" userId="aedd69fc-b73e-4d39-b056-052bf259da73" providerId="ADAL" clId="{CFA72323-C7C5-B748-B441-B3262ABE505E}" dt="2024-04-29T08:17:53.769" v="978" actId="1076"/>
          <ac:spMkLst>
            <pc:docMk/>
            <pc:sldMk cId="0" sldId="256"/>
            <ac:spMk id="13325" creationId="{E23F5A06-6974-AE1A-3A89-AA879A6556C9}"/>
          </ac:spMkLst>
        </pc:spChg>
        <pc:spChg chg="mod">
          <ac:chgData name="Ozodov, Sherali - (sheraliozodov)" userId="aedd69fc-b73e-4d39-b056-052bf259da73" providerId="ADAL" clId="{CFA72323-C7C5-B748-B441-B3262ABE505E}" dt="2024-04-29T07:59:43.543" v="956" actId="1076"/>
          <ac:spMkLst>
            <pc:docMk/>
            <pc:sldMk cId="0" sldId="256"/>
            <ac:spMk id="13326" creationId="{EFE1E013-9EE3-625D-24C8-D18F48979EE9}"/>
          </ac:spMkLst>
        </pc:spChg>
        <pc:spChg chg="mod">
          <ac:chgData name="Ozodov, Sherali - (sheraliozodov)" userId="aedd69fc-b73e-4d39-b056-052bf259da73" providerId="ADAL" clId="{CFA72323-C7C5-B748-B441-B3262ABE505E}" dt="2024-04-29T08:18:01.307" v="981" actId="1076"/>
          <ac:spMkLst>
            <pc:docMk/>
            <pc:sldMk cId="0" sldId="256"/>
            <ac:spMk id="13327" creationId="{721119AE-4E19-2031-EF57-C3C8A63B585A}"/>
          </ac:spMkLst>
        </pc:spChg>
        <pc:spChg chg="mod">
          <ac:chgData name="Ozodov, Sherali - (sheraliozodov)" userId="aedd69fc-b73e-4d39-b056-052bf259da73" providerId="ADAL" clId="{CFA72323-C7C5-B748-B441-B3262ABE505E}" dt="2024-04-29T07:59:17.624" v="951" actId="1076"/>
          <ac:spMkLst>
            <pc:docMk/>
            <pc:sldMk cId="0" sldId="256"/>
            <ac:spMk id="13328" creationId="{EFED0B09-7013-ABA6-A451-ACC3D149FED5}"/>
          </ac:spMkLst>
        </pc:spChg>
        <pc:spChg chg="mod">
          <ac:chgData name="Ozodov, Sherali - (sheraliozodov)" userId="aedd69fc-b73e-4d39-b056-052bf259da73" providerId="ADAL" clId="{CFA72323-C7C5-B748-B441-B3262ABE505E}" dt="2024-04-29T16:26:13.282" v="992" actId="1076"/>
          <ac:spMkLst>
            <pc:docMk/>
            <pc:sldMk cId="0" sldId="256"/>
            <ac:spMk id="13329" creationId="{11E6CD94-1419-6E70-A417-4ABBF42A2E3E}"/>
          </ac:spMkLst>
        </pc:spChg>
        <pc:spChg chg="mod">
          <ac:chgData name="Ozodov, Sherali - (sheraliozodov)" userId="aedd69fc-b73e-4d39-b056-052bf259da73" providerId="ADAL" clId="{CFA72323-C7C5-B748-B441-B3262ABE505E}" dt="2024-04-29T07:21:55.057" v="644" actId="14100"/>
          <ac:spMkLst>
            <pc:docMk/>
            <pc:sldMk cId="0" sldId="256"/>
            <ac:spMk id="13331" creationId="{A6AB36EC-AA13-8185-9D71-EBE1E06CBEC0}"/>
          </ac:spMkLst>
        </pc:spChg>
        <pc:spChg chg="del">
          <ac:chgData name="Ozodov, Sherali - (sheraliozodov)" userId="aedd69fc-b73e-4d39-b056-052bf259da73" providerId="ADAL" clId="{CFA72323-C7C5-B748-B441-B3262ABE505E}" dt="2024-04-29T06:32:31.154" v="265" actId="478"/>
          <ac:spMkLst>
            <pc:docMk/>
            <pc:sldMk cId="0" sldId="256"/>
            <ac:spMk id="13332" creationId="{52F2F8CD-398E-1785-BE50-15860C478803}"/>
          </ac:spMkLst>
        </pc:spChg>
        <pc:spChg chg="del mod">
          <ac:chgData name="Ozodov, Sherali - (sheraliozodov)" userId="aedd69fc-b73e-4d39-b056-052bf259da73" providerId="ADAL" clId="{CFA72323-C7C5-B748-B441-B3262ABE505E}" dt="2024-04-29T06:32:43.242" v="269" actId="478"/>
          <ac:spMkLst>
            <pc:docMk/>
            <pc:sldMk cId="0" sldId="256"/>
            <ac:spMk id="13333" creationId="{C5F57165-2D79-82AF-AFE7-240050C42187}"/>
          </ac:spMkLst>
        </pc:spChg>
        <pc:spChg chg="del">
          <ac:chgData name="Ozodov, Sherali - (sheraliozodov)" userId="aedd69fc-b73e-4d39-b056-052bf259da73" providerId="ADAL" clId="{CFA72323-C7C5-B748-B441-B3262ABE505E}" dt="2024-04-29T07:39:53.041" v="708" actId="478"/>
          <ac:spMkLst>
            <pc:docMk/>
            <pc:sldMk cId="0" sldId="256"/>
            <ac:spMk id="13334" creationId="{189E2DFE-419E-7EB0-3893-FCEC8417FDA2}"/>
          </ac:spMkLst>
        </pc:spChg>
        <pc:spChg chg="del">
          <ac:chgData name="Ozodov, Sherali - (sheraliozodov)" userId="aedd69fc-b73e-4d39-b056-052bf259da73" providerId="ADAL" clId="{CFA72323-C7C5-B748-B441-B3262ABE505E}" dt="2024-04-29T06:32:45.230" v="270" actId="478"/>
          <ac:spMkLst>
            <pc:docMk/>
            <pc:sldMk cId="0" sldId="256"/>
            <ac:spMk id="13335" creationId="{7C06B48B-5810-4E10-D58B-0F467F8EC762}"/>
          </ac:spMkLst>
        </pc:spChg>
        <pc:spChg chg="del mod">
          <ac:chgData name="Ozodov, Sherali - (sheraliozodov)" userId="aedd69fc-b73e-4d39-b056-052bf259da73" providerId="ADAL" clId="{CFA72323-C7C5-B748-B441-B3262ABE505E}" dt="2024-04-29T06:16:31.755" v="163" actId="478"/>
          <ac:spMkLst>
            <pc:docMk/>
            <pc:sldMk cId="0" sldId="256"/>
            <ac:spMk id="13336" creationId="{DC87C71E-DEB3-7FD8-3726-992DB086111D}"/>
          </ac:spMkLst>
        </pc:spChg>
        <pc:spChg chg="del">
          <ac:chgData name="Ozodov, Sherali - (sheraliozodov)" userId="aedd69fc-b73e-4d39-b056-052bf259da73" providerId="ADAL" clId="{CFA72323-C7C5-B748-B441-B3262ABE505E}" dt="2024-04-29T06:16:34.918" v="165" actId="478"/>
          <ac:spMkLst>
            <pc:docMk/>
            <pc:sldMk cId="0" sldId="256"/>
            <ac:spMk id="13377" creationId="{5F7BBBA2-84FA-6AFE-E772-CBBAAFEADEFA}"/>
          </ac:spMkLst>
        </pc:spChg>
        <pc:spChg chg="del mod">
          <ac:chgData name="Ozodov, Sherali - (sheraliozodov)" userId="aedd69fc-b73e-4d39-b056-052bf259da73" providerId="ADAL" clId="{CFA72323-C7C5-B748-B441-B3262ABE505E}" dt="2024-04-29T07:51:17.812" v="811" actId="478"/>
          <ac:spMkLst>
            <pc:docMk/>
            <pc:sldMk cId="0" sldId="256"/>
            <ac:spMk id="13378" creationId="{163DBAA7-FFB4-481F-5A60-21EA922958E5}"/>
          </ac:spMkLst>
        </pc:spChg>
        <pc:spChg chg="mod">
          <ac:chgData name="Ozodov, Sherali - (sheraliozodov)" userId="aedd69fc-b73e-4d39-b056-052bf259da73" providerId="ADAL" clId="{CFA72323-C7C5-B748-B441-B3262ABE505E}" dt="2024-04-29T07:21:57.822" v="645" actId="1076"/>
          <ac:spMkLst>
            <pc:docMk/>
            <pc:sldMk cId="0" sldId="256"/>
            <ac:spMk id="13380" creationId="{AF60C637-F456-FF5E-BD56-96A1B92AD555}"/>
          </ac:spMkLst>
        </pc:spChg>
        <pc:graphicFrameChg chg="del modGraphic">
          <ac:chgData name="Ozodov, Sherali - (sheraliozodov)" userId="aedd69fc-b73e-4d39-b056-052bf259da73" providerId="ADAL" clId="{CFA72323-C7C5-B748-B441-B3262ABE505E}" dt="2024-04-29T06:16:30.428" v="161" actId="478"/>
          <ac:graphicFrameMkLst>
            <pc:docMk/>
            <pc:sldMk cId="0" sldId="256"/>
            <ac:graphicFrameMk id="13383" creationId="{AAA9C044-BD31-FCA0-8FDC-04A6E3ECB74B}"/>
          </ac:graphicFrameMkLst>
        </pc:graphicFrameChg>
        <pc:graphicFrameChg chg="del">
          <ac:chgData name="Ozodov, Sherali - (sheraliozodov)" userId="aedd69fc-b73e-4d39-b056-052bf259da73" providerId="ADAL" clId="{CFA72323-C7C5-B748-B441-B3262ABE505E}" dt="2024-04-29T06:16:33.062" v="164" actId="478"/>
          <ac:graphicFrameMkLst>
            <pc:docMk/>
            <pc:sldMk cId="0" sldId="256"/>
            <ac:graphicFrameMk id="13386" creationId="{68AC51DC-ABCE-C181-B075-E2F58A1155D3}"/>
          </ac:graphicFrameMkLst>
        </pc:graphicFrameChg>
        <pc:picChg chg="add mod">
          <ac:chgData name="Ozodov, Sherali - (sheraliozodov)" userId="aedd69fc-b73e-4d39-b056-052bf259da73" providerId="ADAL" clId="{CFA72323-C7C5-B748-B441-B3262ABE505E}" dt="2024-04-29T07:59:46.189" v="957" actId="1076"/>
          <ac:picMkLst>
            <pc:docMk/>
            <pc:sldMk cId="0" sldId="256"/>
            <ac:picMk id="6" creationId="{8F2C6BC8-6404-8C28-54F1-E7A7025C2C13}"/>
          </ac:picMkLst>
        </pc:picChg>
        <pc:picChg chg="add del mod">
          <ac:chgData name="Ozodov, Sherali - (sheraliozodov)" userId="aedd69fc-b73e-4d39-b056-052bf259da73" providerId="ADAL" clId="{CFA72323-C7C5-B748-B441-B3262ABE505E}" dt="2024-04-29T06:15:53.463" v="145"/>
          <ac:picMkLst>
            <pc:docMk/>
            <pc:sldMk cId="0" sldId="256"/>
            <ac:picMk id="7" creationId="{9EC5F0C5-E7DA-85CF-B711-767C3F22ED75}"/>
          </ac:picMkLst>
        </pc:picChg>
        <pc:picChg chg="add del mod">
          <ac:chgData name="Ozodov, Sherali - (sheraliozodov)" userId="aedd69fc-b73e-4d39-b056-052bf259da73" providerId="ADAL" clId="{CFA72323-C7C5-B748-B441-B3262ABE505E}" dt="2024-04-29T06:15:57.416" v="147" actId="478"/>
          <ac:picMkLst>
            <pc:docMk/>
            <pc:sldMk cId="0" sldId="256"/>
            <ac:picMk id="8" creationId="{6B72F902-902C-60D5-0420-A71DBAB46733}"/>
          </ac:picMkLst>
        </pc:picChg>
        <pc:picChg chg="add del mod">
          <ac:chgData name="Ozodov, Sherali - (sheraliozodov)" userId="aedd69fc-b73e-4d39-b056-052bf259da73" providerId="ADAL" clId="{CFA72323-C7C5-B748-B441-B3262ABE505E}" dt="2024-04-29T06:16:04.308" v="151" actId="478"/>
          <ac:picMkLst>
            <pc:docMk/>
            <pc:sldMk cId="0" sldId="256"/>
            <ac:picMk id="9" creationId="{2CCB3C85-9176-A2E8-8837-1765BA6CA809}"/>
          </ac:picMkLst>
        </pc:picChg>
        <pc:picChg chg="add del mod">
          <ac:chgData name="Ozodov, Sherali - (sheraliozodov)" userId="aedd69fc-b73e-4d39-b056-052bf259da73" providerId="ADAL" clId="{CFA72323-C7C5-B748-B441-B3262ABE505E}" dt="2024-04-29T06:16:08.242" v="154"/>
          <ac:picMkLst>
            <pc:docMk/>
            <pc:sldMk cId="0" sldId="256"/>
            <ac:picMk id="10" creationId="{8AE66BE9-D3DD-64EF-6D42-8998A71120D7}"/>
          </ac:picMkLst>
        </pc:picChg>
        <pc:picChg chg="add del mod">
          <ac:chgData name="Ozodov, Sherali - (sheraliozodov)" userId="aedd69fc-b73e-4d39-b056-052bf259da73" providerId="ADAL" clId="{CFA72323-C7C5-B748-B441-B3262ABE505E}" dt="2024-04-29T06:16:12.127" v="156"/>
          <ac:picMkLst>
            <pc:docMk/>
            <pc:sldMk cId="0" sldId="256"/>
            <ac:picMk id="11" creationId="{66D3B5CC-4083-0F94-9E92-BBD5D6C592C1}"/>
          </ac:picMkLst>
        </pc:picChg>
        <pc:picChg chg="add del mod">
          <ac:chgData name="Ozodov, Sherali - (sheraliozodov)" userId="aedd69fc-b73e-4d39-b056-052bf259da73" providerId="ADAL" clId="{CFA72323-C7C5-B748-B441-B3262ABE505E}" dt="2024-04-29T06:21:28.370" v="205" actId="478"/>
          <ac:picMkLst>
            <pc:docMk/>
            <pc:sldMk cId="0" sldId="256"/>
            <ac:picMk id="13" creationId="{BFDDFEC2-52C5-24B5-543B-C1FF4C0039C0}"/>
          </ac:picMkLst>
        </pc:picChg>
        <pc:picChg chg="add del mod">
          <ac:chgData name="Ozodov, Sherali - (sheraliozodov)" userId="aedd69fc-b73e-4d39-b056-052bf259da73" providerId="ADAL" clId="{CFA72323-C7C5-B748-B441-B3262ABE505E}" dt="2024-04-29T06:22:23.045" v="214"/>
          <ac:picMkLst>
            <pc:docMk/>
            <pc:sldMk cId="0" sldId="256"/>
            <ac:picMk id="14" creationId="{CE9BB4E0-CDA4-2835-F415-D648675174C5}"/>
          </ac:picMkLst>
        </pc:picChg>
        <pc:picChg chg="add mod">
          <ac:chgData name="Ozodov, Sherali - (sheraliozodov)" userId="aedd69fc-b73e-4d39-b056-052bf259da73" providerId="ADAL" clId="{CFA72323-C7C5-B748-B441-B3262ABE505E}" dt="2024-04-29T07:59:47.955" v="958" actId="1076"/>
          <ac:picMkLst>
            <pc:docMk/>
            <pc:sldMk cId="0" sldId="256"/>
            <ac:picMk id="15" creationId="{40F8EA13-1862-7B52-213D-4831F55ED8CA}"/>
          </ac:picMkLst>
        </pc:picChg>
        <pc:picChg chg="add del mod">
          <ac:chgData name="Ozodov, Sherali - (sheraliozodov)" userId="aedd69fc-b73e-4d39-b056-052bf259da73" providerId="ADAL" clId="{CFA72323-C7C5-B748-B441-B3262ABE505E}" dt="2024-04-29T07:11:30.991" v="545" actId="478"/>
          <ac:picMkLst>
            <pc:docMk/>
            <pc:sldMk cId="0" sldId="256"/>
            <ac:picMk id="18" creationId="{04DEE27E-C0ED-87CA-B2F6-75EF259372A0}"/>
          </ac:picMkLst>
        </pc:picChg>
        <pc:picChg chg="add mod">
          <ac:chgData name="Ozodov, Sherali - (sheraliozodov)" userId="aedd69fc-b73e-4d39-b056-052bf259da73" providerId="ADAL" clId="{CFA72323-C7C5-B748-B441-B3262ABE505E}" dt="2024-04-29T07:59:24.173" v="952" actId="1076"/>
          <ac:picMkLst>
            <pc:docMk/>
            <pc:sldMk cId="0" sldId="256"/>
            <ac:picMk id="20" creationId="{8635EBA3-BF90-DB32-5438-5818EA6E5093}"/>
          </ac:picMkLst>
        </pc:picChg>
        <pc:picChg chg="add mod">
          <ac:chgData name="Ozodov, Sherali - (sheraliozodov)" userId="aedd69fc-b73e-4d39-b056-052bf259da73" providerId="ADAL" clId="{CFA72323-C7C5-B748-B441-B3262ABE505E}" dt="2024-04-29T08:01:09.687" v="967" actId="1076"/>
          <ac:picMkLst>
            <pc:docMk/>
            <pc:sldMk cId="0" sldId="256"/>
            <ac:picMk id="27" creationId="{F4ED4AFA-90A7-4E31-AB53-FD34F3B6BA3B}"/>
          </ac:picMkLst>
        </pc:picChg>
        <pc:picChg chg="add mod">
          <ac:chgData name="Ozodov, Sherali - (sheraliozodov)" userId="aedd69fc-b73e-4d39-b056-052bf259da73" providerId="ADAL" clId="{CFA72323-C7C5-B748-B441-B3262ABE505E}" dt="2024-04-29T08:01:05.131" v="966" actId="1076"/>
          <ac:picMkLst>
            <pc:docMk/>
            <pc:sldMk cId="0" sldId="256"/>
            <ac:picMk id="28" creationId="{D3B71D18-C756-FB4D-4236-E269B95D88E8}"/>
          </ac:picMkLst>
        </pc:picChg>
        <pc:picChg chg="del">
          <ac:chgData name="Ozodov, Sherali - (sheraliozodov)" userId="aedd69fc-b73e-4d39-b056-052bf259da73" providerId="ADAL" clId="{CFA72323-C7C5-B748-B441-B3262ABE505E}" dt="2024-04-29T07:27:55.760" v="658" actId="478"/>
          <ac:picMkLst>
            <pc:docMk/>
            <pc:sldMk cId="0" sldId="256"/>
            <ac:picMk id="13315" creationId="{A1C8FE6D-EE36-CC2F-E6B2-E8AAD6504374}"/>
          </ac:picMkLst>
        </pc:picChg>
        <pc:picChg chg="add del">
          <ac:chgData name="Ozodov, Sherali - (sheraliozodov)" userId="aedd69fc-b73e-4d39-b056-052bf259da73" providerId="ADAL" clId="{CFA72323-C7C5-B748-B441-B3262ABE505E}" dt="2024-04-29T06:32:33.031" v="266" actId="478"/>
          <ac:picMkLst>
            <pc:docMk/>
            <pc:sldMk cId="0" sldId="256"/>
            <ac:picMk id="13316" creationId="{1E7DC4DC-E53C-F9D5-F52B-BA46DB521A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1930063"/>
            <a:ext cx="37306250" cy="8232775"/>
          </a:xfrm>
        </p:spPr>
        <p:txBody>
          <a:bodyPr/>
          <a:lstStyle/>
          <a:p>
            <a:r>
              <a:rPr lang="en-US"/>
              <a:t>Click to edit Master title style</a:t>
            </a:r>
          </a:p>
        </p:txBody>
      </p:sp>
      <p:sp>
        <p:nvSpPr>
          <p:cNvPr id="3" name="Subtitle 2"/>
          <p:cNvSpPr>
            <a:spLocks noGrp="1"/>
          </p:cNvSpPr>
          <p:nvPr>
            <p:ph type="subTitle" idx="1"/>
          </p:nvPr>
        </p:nvSpPr>
        <p:spPr>
          <a:xfrm>
            <a:off x="6583363" y="21763038"/>
            <a:ext cx="30724475" cy="981392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392920A-BF9A-EDA0-4571-E94C123D5C6A}"/>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2450B198-A6D3-F882-50F2-8F5A80465F76}"/>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8D46624D-0535-88B2-3345-5D9F3F13CBA2}"/>
              </a:ext>
            </a:extLst>
          </p:cNvPr>
          <p:cNvSpPr>
            <a:spLocks noGrp="1" noChangeArrowheads="1"/>
          </p:cNvSpPr>
          <p:nvPr>
            <p:ph type="sldNum" sz="quarter" idx="12"/>
          </p:nvPr>
        </p:nvSpPr>
        <p:spPr>
          <a:ln/>
        </p:spPr>
        <p:txBody>
          <a:bodyPr/>
          <a:lstStyle>
            <a:lvl1pPr>
              <a:defRPr/>
            </a:lvl1pPr>
          </a:lstStyle>
          <a:p>
            <a:fld id="{6D8033CB-5DED-9541-8B44-6710FDD4733F}" type="slidenum">
              <a:rPr lang="en-US" altLang="en-US"/>
              <a:pPr/>
              <a:t>‹#›</a:t>
            </a:fld>
            <a:endParaRPr lang="en-US" altLang="en-US"/>
          </a:p>
        </p:txBody>
      </p:sp>
    </p:spTree>
    <p:extLst>
      <p:ext uri="{BB962C8B-B14F-4D97-AF65-F5344CB8AC3E}">
        <p14:creationId xmlns:p14="http://schemas.microsoft.com/office/powerpoint/2010/main" val="20885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414A4E6-5D9E-B955-5BD9-2748D4121467}"/>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51423B78-0166-CCD6-9CE9-3CC7FBDCC3E7}"/>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D677A8F0-12CF-6ED5-95C3-30A96487CBC8}"/>
              </a:ext>
            </a:extLst>
          </p:cNvPr>
          <p:cNvSpPr>
            <a:spLocks noGrp="1" noChangeArrowheads="1"/>
          </p:cNvSpPr>
          <p:nvPr>
            <p:ph type="sldNum" sz="quarter" idx="12"/>
          </p:nvPr>
        </p:nvSpPr>
        <p:spPr>
          <a:ln/>
        </p:spPr>
        <p:txBody>
          <a:bodyPr/>
          <a:lstStyle>
            <a:lvl1pPr>
              <a:defRPr/>
            </a:lvl1pPr>
          </a:lstStyle>
          <a:p>
            <a:fld id="{97BCFAEB-D4FB-3E4B-BCB0-48F6EE82111D}" type="slidenum">
              <a:rPr lang="en-US" altLang="en-US"/>
              <a:pPr/>
              <a:t>‹#›</a:t>
            </a:fld>
            <a:endParaRPr lang="en-US" altLang="en-US"/>
          </a:p>
        </p:txBody>
      </p:sp>
    </p:spTree>
    <p:extLst>
      <p:ext uri="{BB962C8B-B14F-4D97-AF65-F5344CB8AC3E}">
        <p14:creationId xmlns:p14="http://schemas.microsoft.com/office/powerpoint/2010/main" val="19348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3414713"/>
            <a:ext cx="9326562" cy="307228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3414713"/>
            <a:ext cx="27827288" cy="30722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2772D97-6F26-B6F5-F907-6AECCBA8B61B}"/>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D8D858A9-BFB3-D7A0-68C9-517B4B69A2C0}"/>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7AEDA1C4-0E19-EAE5-7F16-EC38E0D7493E}"/>
              </a:ext>
            </a:extLst>
          </p:cNvPr>
          <p:cNvSpPr>
            <a:spLocks noGrp="1" noChangeArrowheads="1"/>
          </p:cNvSpPr>
          <p:nvPr>
            <p:ph type="sldNum" sz="quarter" idx="12"/>
          </p:nvPr>
        </p:nvSpPr>
        <p:spPr>
          <a:ln/>
        </p:spPr>
        <p:txBody>
          <a:bodyPr/>
          <a:lstStyle>
            <a:lvl1pPr>
              <a:defRPr/>
            </a:lvl1pPr>
          </a:lstStyle>
          <a:p>
            <a:fld id="{DE8F68DF-DDFD-AE41-B9A4-C6DB12CF0CA5}" type="slidenum">
              <a:rPr lang="en-US" altLang="en-US"/>
              <a:pPr/>
              <a:t>‹#›</a:t>
            </a:fld>
            <a:endParaRPr lang="en-US" altLang="en-US"/>
          </a:p>
        </p:txBody>
      </p:sp>
    </p:spTree>
    <p:extLst>
      <p:ext uri="{BB962C8B-B14F-4D97-AF65-F5344CB8AC3E}">
        <p14:creationId xmlns:p14="http://schemas.microsoft.com/office/powerpoint/2010/main" val="81767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4B09BC1-CF69-8117-2369-153CD40DC518}"/>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EE87C05A-1305-9DC0-D2B0-8B0C206D0233}"/>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0129D94D-DB8B-E213-ED58-F674C96B1D6E}"/>
              </a:ext>
            </a:extLst>
          </p:cNvPr>
          <p:cNvSpPr>
            <a:spLocks noGrp="1" noChangeArrowheads="1"/>
          </p:cNvSpPr>
          <p:nvPr>
            <p:ph type="sldNum" sz="quarter" idx="12"/>
          </p:nvPr>
        </p:nvSpPr>
        <p:spPr>
          <a:ln/>
        </p:spPr>
        <p:txBody>
          <a:bodyPr/>
          <a:lstStyle>
            <a:lvl1pPr>
              <a:defRPr/>
            </a:lvl1pPr>
          </a:lstStyle>
          <a:p>
            <a:fld id="{9A92D47D-FB28-F547-9D69-606337BD9CC9}" type="slidenum">
              <a:rPr lang="en-US" altLang="en-US"/>
              <a:pPr/>
              <a:t>‹#›</a:t>
            </a:fld>
            <a:endParaRPr lang="en-US" altLang="en-US"/>
          </a:p>
        </p:txBody>
      </p:sp>
    </p:spTree>
    <p:extLst>
      <p:ext uri="{BB962C8B-B14F-4D97-AF65-F5344CB8AC3E}">
        <p14:creationId xmlns:p14="http://schemas.microsoft.com/office/powerpoint/2010/main" val="3393715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4679275"/>
            <a:ext cx="37307838" cy="7626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6278225"/>
            <a:ext cx="37307838" cy="8401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AA46E9A-C596-4E4C-F0E5-7CA5E835D62A}"/>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D8DC7DD1-C3C1-B2B8-5BED-135F100DDEE5}"/>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43AA3DD5-34A7-36CC-81F0-DAA6C9A94B09}"/>
              </a:ext>
            </a:extLst>
          </p:cNvPr>
          <p:cNvSpPr>
            <a:spLocks noGrp="1" noChangeArrowheads="1"/>
          </p:cNvSpPr>
          <p:nvPr>
            <p:ph type="sldNum" sz="quarter" idx="12"/>
          </p:nvPr>
        </p:nvSpPr>
        <p:spPr>
          <a:ln/>
        </p:spPr>
        <p:txBody>
          <a:bodyPr/>
          <a:lstStyle>
            <a:lvl1pPr>
              <a:defRPr/>
            </a:lvl1pPr>
          </a:lstStyle>
          <a:p>
            <a:fld id="{05E9E3B3-4C23-4342-BFFC-7E42E38F5B38}" type="slidenum">
              <a:rPr lang="en-US" altLang="en-US"/>
              <a:pPr/>
              <a:t>‹#›</a:t>
            </a:fld>
            <a:endParaRPr lang="en-US" altLang="en-US"/>
          </a:p>
        </p:txBody>
      </p:sp>
    </p:spTree>
    <p:extLst>
      <p:ext uri="{BB962C8B-B14F-4D97-AF65-F5344CB8AC3E}">
        <p14:creationId xmlns:p14="http://schemas.microsoft.com/office/powerpoint/2010/main" val="118456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11093450"/>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11093450"/>
            <a:ext cx="18576925" cy="23044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8EAD4C1-C5B6-400C-EFEB-D3D1079D4545}"/>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CB87028C-ECC6-DC21-63AB-1F9D8934DBD4}"/>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BB800CF6-02E4-B898-6644-CFDD04B82113}"/>
              </a:ext>
            </a:extLst>
          </p:cNvPr>
          <p:cNvSpPr>
            <a:spLocks noGrp="1" noChangeArrowheads="1"/>
          </p:cNvSpPr>
          <p:nvPr>
            <p:ph type="sldNum" sz="quarter" idx="12"/>
          </p:nvPr>
        </p:nvSpPr>
        <p:spPr>
          <a:ln/>
        </p:spPr>
        <p:txBody>
          <a:bodyPr/>
          <a:lstStyle>
            <a:lvl1pPr>
              <a:defRPr/>
            </a:lvl1pPr>
          </a:lstStyle>
          <a:p>
            <a:fld id="{CC47BCC4-4114-E74C-B4F9-9DD827D87D6D}" type="slidenum">
              <a:rPr lang="en-US" altLang="en-US"/>
              <a:pPr/>
              <a:t>‹#›</a:t>
            </a:fld>
            <a:endParaRPr lang="en-US" altLang="en-US"/>
          </a:p>
        </p:txBody>
      </p:sp>
    </p:spTree>
    <p:extLst>
      <p:ext uri="{BB962C8B-B14F-4D97-AF65-F5344CB8AC3E}">
        <p14:creationId xmlns:p14="http://schemas.microsoft.com/office/powerpoint/2010/main" val="410408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38288"/>
            <a:ext cx="39503350" cy="640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8596313"/>
            <a:ext cx="19392900"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2179300"/>
            <a:ext cx="19392900"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8596313"/>
            <a:ext cx="19400837" cy="35829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2179300"/>
            <a:ext cx="19400837" cy="221265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EA22057-0A22-2F34-6B17-BBA416C3C797}"/>
              </a:ext>
            </a:extLst>
          </p:cNvPr>
          <p:cNvSpPr>
            <a:spLocks noGrp="1" noChangeArrowheads="1"/>
          </p:cNvSpPr>
          <p:nvPr>
            <p:ph type="dt" sz="half" idx="10"/>
          </p:nvPr>
        </p:nvSpPr>
        <p:spPr>
          <a:ln/>
        </p:spPr>
        <p:txBody>
          <a:bodyPr/>
          <a:lstStyle>
            <a:lvl1pPr>
              <a:defRPr/>
            </a:lvl1pPr>
          </a:lstStyle>
          <a:p>
            <a:endParaRPr lang="en-US" altLang="en-US"/>
          </a:p>
        </p:txBody>
      </p:sp>
      <p:sp>
        <p:nvSpPr>
          <p:cNvPr id="8" name="Rectangle 5">
            <a:extLst>
              <a:ext uri="{FF2B5EF4-FFF2-40B4-BE49-F238E27FC236}">
                <a16:creationId xmlns:a16="http://schemas.microsoft.com/office/drawing/2014/main" id="{3D604EF1-E67C-4BCD-C189-ADA47375F7F9}"/>
              </a:ext>
            </a:extLst>
          </p:cNvPr>
          <p:cNvSpPr>
            <a:spLocks noGrp="1" noChangeArrowheads="1"/>
          </p:cNvSpPr>
          <p:nvPr>
            <p:ph type="ftr" sz="quarter" idx="11"/>
          </p:nvPr>
        </p:nvSpPr>
        <p:spPr>
          <a:ln/>
        </p:spPr>
        <p:txBody>
          <a:bodyPr/>
          <a:lstStyle>
            <a:lvl1pPr>
              <a:defRPr/>
            </a:lvl1pPr>
          </a:lstStyle>
          <a:p>
            <a:endParaRPr lang="en-US" altLang="en-US"/>
          </a:p>
        </p:txBody>
      </p:sp>
      <p:sp>
        <p:nvSpPr>
          <p:cNvPr id="9" name="Rectangle 6">
            <a:extLst>
              <a:ext uri="{FF2B5EF4-FFF2-40B4-BE49-F238E27FC236}">
                <a16:creationId xmlns:a16="http://schemas.microsoft.com/office/drawing/2014/main" id="{C132F38E-71F8-576F-EE67-7F19248D2287}"/>
              </a:ext>
            </a:extLst>
          </p:cNvPr>
          <p:cNvSpPr>
            <a:spLocks noGrp="1" noChangeArrowheads="1"/>
          </p:cNvSpPr>
          <p:nvPr>
            <p:ph type="sldNum" sz="quarter" idx="12"/>
          </p:nvPr>
        </p:nvSpPr>
        <p:spPr>
          <a:ln/>
        </p:spPr>
        <p:txBody>
          <a:bodyPr/>
          <a:lstStyle>
            <a:lvl1pPr>
              <a:defRPr/>
            </a:lvl1pPr>
          </a:lstStyle>
          <a:p>
            <a:fld id="{21E216CE-8CEA-D04D-8F03-78072503B4D2}" type="slidenum">
              <a:rPr lang="en-US" altLang="en-US"/>
              <a:pPr/>
              <a:t>‹#›</a:t>
            </a:fld>
            <a:endParaRPr lang="en-US" altLang="en-US"/>
          </a:p>
        </p:txBody>
      </p:sp>
    </p:spTree>
    <p:extLst>
      <p:ext uri="{BB962C8B-B14F-4D97-AF65-F5344CB8AC3E}">
        <p14:creationId xmlns:p14="http://schemas.microsoft.com/office/powerpoint/2010/main" val="1341992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1B98D477-4DCC-6ED0-DBC5-7EED323F5317}"/>
              </a:ext>
            </a:extLst>
          </p:cNvPr>
          <p:cNvSpPr>
            <a:spLocks noGrp="1" noChangeArrowheads="1"/>
          </p:cNvSpPr>
          <p:nvPr>
            <p:ph type="dt" sz="half" idx="10"/>
          </p:nvPr>
        </p:nvSpPr>
        <p:spPr>
          <a:ln/>
        </p:spPr>
        <p:txBody>
          <a:bodyPr/>
          <a:lstStyle>
            <a:lvl1pPr>
              <a:defRPr/>
            </a:lvl1pPr>
          </a:lstStyle>
          <a:p>
            <a:endParaRPr lang="en-US" altLang="en-US"/>
          </a:p>
        </p:txBody>
      </p:sp>
      <p:sp>
        <p:nvSpPr>
          <p:cNvPr id="4" name="Rectangle 5">
            <a:extLst>
              <a:ext uri="{FF2B5EF4-FFF2-40B4-BE49-F238E27FC236}">
                <a16:creationId xmlns:a16="http://schemas.microsoft.com/office/drawing/2014/main" id="{B5EB0BD5-70BB-31C9-9FD6-F9709F60AEC5}"/>
              </a:ext>
            </a:extLst>
          </p:cNvPr>
          <p:cNvSpPr>
            <a:spLocks noGrp="1" noChangeArrowheads="1"/>
          </p:cNvSpPr>
          <p:nvPr>
            <p:ph type="ftr" sz="quarter" idx="11"/>
          </p:nvPr>
        </p:nvSpPr>
        <p:spPr>
          <a:ln/>
        </p:spPr>
        <p:txBody>
          <a:bodyPr/>
          <a:lstStyle>
            <a:lvl1pPr>
              <a:defRPr/>
            </a:lvl1pPr>
          </a:lstStyle>
          <a:p>
            <a:endParaRPr lang="en-US" altLang="en-US"/>
          </a:p>
        </p:txBody>
      </p:sp>
      <p:sp>
        <p:nvSpPr>
          <p:cNvPr id="5" name="Rectangle 6">
            <a:extLst>
              <a:ext uri="{FF2B5EF4-FFF2-40B4-BE49-F238E27FC236}">
                <a16:creationId xmlns:a16="http://schemas.microsoft.com/office/drawing/2014/main" id="{AE7D86C1-5E1D-13BB-F148-E26448F22BAB}"/>
              </a:ext>
            </a:extLst>
          </p:cNvPr>
          <p:cNvSpPr>
            <a:spLocks noGrp="1" noChangeArrowheads="1"/>
          </p:cNvSpPr>
          <p:nvPr>
            <p:ph type="sldNum" sz="quarter" idx="12"/>
          </p:nvPr>
        </p:nvSpPr>
        <p:spPr>
          <a:ln/>
        </p:spPr>
        <p:txBody>
          <a:bodyPr/>
          <a:lstStyle>
            <a:lvl1pPr>
              <a:defRPr/>
            </a:lvl1pPr>
          </a:lstStyle>
          <a:p>
            <a:fld id="{74AAB92B-D74A-0F4E-9245-9EEA4A9CC1B5}" type="slidenum">
              <a:rPr lang="en-US" altLang="en-US"/>
              <a:pPr/>
              <a:t>‹#›</a:t>
            </a:fld>
            <a:endParaRPr lang="en-US" altLang="en-US"/>
          </a:p>
        </p:txBody>
      </p:sp>
    </p:spTree>
    <p:extLst>
      <p:ext uri="{BB962C8B-B14F-4D97-AF65-F5344CB8AC3E}">
        <p14:creationId xmlns:p14="http://schemas.microsoft.com/office/powerpoint/2010/main" val="3528825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2DAC491-195B-8CBB-EDDA-182063AC39C9}"/>
              </a:ext>
            </a:extLst>
          </p:cNvPr>
          <p:cNvSpPr>
            <a:spLocks noGrp="1" noChangeArrowheads="1"/>
          </p:cNvSpPr>
          <p:nvPr>
            <p:ph type="dt" sz="half" idx="10"/>
          </p:nvPr>
        </p:nvSpPr>
        <p:spPr>
          <a:ln/>
        </p:spPr>
        <p:txBody>
          <a:bodyPr/>
          <a:lstStyle>
            <a:lvl1pPr>
              <a:defRPr/>
            </a:lvl1pPr>
          </a:lstStyle>
          <a:p>
            <a:endParaRPr lang="en-US" altLang="en-US"/>
          </a:p>
        </p:txBody>
      </p:sp>
      <p:sp>
        <p:nvSpPr>
          <p:cNvPr id="3" name="Rectangle 5">
            <a:extLst>
              <a:ext uri="{FF2B5EF4-FFF2-40B4-BE49-F238E27FC236}">
                <a16:creationId xmlns:a16="http://schemas.microsoft.com/office/drawing/2014/main" id="{3AB311A8-106F-7DF2-1D9A-B40DD256FAE7}"/>
              </a:ext>
            </a:extLst>
          </p:cNvPr>
          <p:cNvSpPr>
            <a:spLocks noGrp="1" noChangeArrowheads="1"/>
          </p:cNvSpPr>
          <p:nvPr>
            <p:ph type="ftr" sz="quarter" idx="11"/>
          </p:nvPr>
        </p:nvSpPr>
        <p:spPr>
          <a:ln/>
        </p:spPr>
        <p:txBody>
          <a:bodyPr/>
          <a:lstStyle>
            <a:lvl1pPr>
              <a:defRPr/>
            </a:lvl1pPr>
          </a:lstStyle>
          <a:p>
            <a:endParaRPr lang="en-US" altLang="en-US"/>
          </a:p>
        </p:txBody>
      </p:sp>
      <p:sp>
        <p:nvSpPr>
          <p:cNvPr id="4" name="Rectangle 6">
            <a:extLst>
              <a:ext uri="{FF2B5EF4-FFF2-40B4-BE49-F238E27FC236}">
                <a16:creationId xmlns:a16="http://schemas.microsoft.com/office/drawing/2014/main" id="{EEC35173-3675-DB96-BBE5-D9E676E25A43}"/>
              </a:ext>
            </a:extLst>
          </p:cNvPr>
          <p:cNvSpPr>
            <a:spLocks noGrp="1" noChangeArrowheads="1"/>
          </p:cNvSpPr>
          <p:nvPr>
            <p:ph type="sldNum" sz="quarter" idx="12"/>
          </p:nvPr>
        </p:nvSpPr>
        <p:spPr>
          <a:ln/>
        </p:spPr>
        <p:txBody>
          <a:bodyPr/>
          <a:lstStyle>
            <a:lvl1pPr>
              <a:defRPr/>
            </a:lvl1pPr>
          </a:lstStyle>
          <a:p>
            <a:fld id="{7737F729-6517-5A47-9EC5-BB32C263B5DB}" type="slidenum">
              <a:rPr lang="en-US" altLang="en-US"/>
              <a:pPr/>
              <a:t>‹#›</a:t>
            </a:fld>
            <a:endParaRPr lang="en-US" altLang="en-US"/>
          </a:p>
        </p:txBody>
      </p:sp>
    </p:spTree>
    <p:extLst>
      <p:ext uri="{BB962C8B-B14F-4D97-AF65-F5344CB8AC3E}">
        <p14:creationId xmlns:p14="http://schemas.microsoft.com/office/powerpoint/2010/main" val="367283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528763"/>
            <a:ext cx="14439900" cy="6507162"/>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528763"/>
            <a:ext cx="24536400" cy="32777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8035925"/>
            <a:ext cx="14439900" cy="262699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784F15B-BEF2-78DB-1AE0-FA0CE0946773}"/>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BA6A59CA-389E-1605-FDCF-B99A05287493}"/>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BC150612-31EE-E1CC-16B0-765A0BC85DCE}"/>
              </a:ext>
            </a:extLst>
          </p:cNvPr>
          <p:cNvSpPr>
            <a:spLocks noGrp="1" noChangeArrowheads="1"/>
          </p:cNvSpPr>
          <p:nvPr>
            <p:ph type="sldNum" sz="quarter" idx="12"/>
          </p:nvPr>
        </p:nvSpPr>
        <p:spPr>
          <a:ln/>
        </p:spPr>
        <p:txBody>
          <a:bodyPr/>
          <a:lstStyle>
            <a:lvl1pPr>
              <a:defRPr/>
            </a:lvl1pPr>
          </a:lstStyle>
          <a:p>
            <a:fld id="{801BE16B-BA62-5340-84EE-40C32B562CD3}" type="slidenum">
              <a:rPr lang="en-US" altLang="en-US"/>
              <a:pPr/>
              <a:t>‹#›</a:t>
            </a:fld>
            <a:endParaRPr lang="en-US" altLang="en-US"/>
          </a:p>
        </p:txBody>
      </p:sp>
    </p:spTree>
    <p:extLst>
      <p:ext uri="{BB962C8B-B14F-4D97-AF65-F5344CB8AC3E}">
        <p14:creationId xmlns:p14="http://schemas.microsoft.com/office/powerpoint/2010/main" val="661012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6882725"/>
            <a:ext cx="26335037" cy="31750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3432175"/>
            <a:ext cx="26335037" cy="230425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30057725"/>
            <a:ext cx="26335037" cy="4506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D04770D-E3D5-8DF1-80A7-8A71AC2E0F7D}"/>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23C1441B-FFC9-2646-3CDA-86CC063EA3D9}"/>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0D2F014B-BBBE-25FC-90CB-28F900B18C94}"/>
              </a:ext>
            </a:extLst>
          </p:cNvPr>
          <p:cNvSpPr>
            <a:spLocks noGrp="1" noChangeArrowheads="1"/>
          </p:cNvSpPr>
          <p:nvPr>
            <p:ph type="sldNum" sz="quarter" idx="12"/>
          </p:nvPr>
        </p:nvSpPr>
        <p:spPr>
          <a:ln/>
        </p:spPr>
        <p:txBody>
          <a:bodyPr/>
          <a:lstStyle>
            <a:lvl1pPr>
              <a:defRPr/>
            </a:lvl1pPr>
          </a:lstStyle>
          <a:p>
            <a:fld id="{273BE358-E6AD-A548-85E4-43A7C510A1B5}" type="slidenum">
              <a:rPr lang="en-US" altLang="en-US"/>
              <a:pPr/>
              <a:t>‹#›</a:t>
            </a:fld>
            <a:endParaRPr lang="en-US" altLang="en-US"/>
          </a:p>
        </p:txBody>
      </p:sp>
    </p:spTree>
    <p:extLst>
      <p:ext uri="{BB962C8B-B14F-4D97-AF65-F5344CB8AC3E}">
        <p14:creationId xmlns:p14="http://schemas.microsoft.com/office/powerpoint/2010/main" val="3518656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1581D07-E372-A52C-4175-4DE0656B643D}"/>
              </a:ext>
            </a:extLst>
          </p:cNvPr>
          <p:cNvSpPr>
            <a:spLocks noGrp="1" noChangeArrowheads="1"/>
          </p:cNvSpPr>
          <p:nvPr>
            <p:ph type="title"/>
          </p:nvPr>
        </p:nvSpPr>
        <p:spPr bwMode="auto">
          <a:xfrm>
            <a:off x="3292475" y="3414713"/>
            <a:ext cx="3730625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9217" tIns="189609" rIns="379217" bIns="18960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DE7760C-9855-188A-52F0-057C3224BA7C}"/>
              </a:ext>
            </a:extLst>
          </p:cNvPr>
          <p:cNvSpPr>
            <a:spLocks noGrp="1" noChangeArrowheads="1"/>
          </p:cNvSpPr>
          <p:nvPr>
            <p:ph type="body" idx="1"/>
          </p:nvPr>
        </p:nvSpPr>
        <p:spPr bwMode="auto">
          <a:xfrm>
            <a:off x="3292475" y="11093450"/>
            <a:ext cx="37306250" cy="2304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9217" tIns="189609" rIns="379217" bIns="18960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8E4E49C-FBF1-6532-625D-81233185F6E3}"/>
              </a:ext>
            </a:extLst>
          </p:cNvPr>
          <p:cNvSpPr>
            <a:spLocks noGrp="1" noChangeArrowheads="1"/>
          </p:cNvSpPr>
          <p:nvPr>
            <p:ph type="dt" sz="half" idx="2"/>
          </p:nvPr>
        </p:nvSpPr>
        <p:spPr bwMode="auto">
          <a:xfrm>
            <a:off x="3292475" y="34990088"/>
            <a:ext cx="9144000" cy="2562225"/>
          </a:xfrm>
          <a:prstGeom prst="rect">
            <a:avLst/>
          </a:prstGeom>
          <a:noFill/>
          <a:ln w="9525">
            <a:noFill/>
            <a:miter lim="800000"/>
            <a:headEnd/>
            <a:tailEnd/>
          </a:ln>
          <a:effectLst/>
        </p:spPr>
        <p:txBody>
          <a:bodyPr vert="horz" wrap="square" lIns="379217" tIns="189609" rIns="379217" bIns="189609" numCol="1" anchor="t" anchorCtr="0" compatLnSpc="1">
            <a:prstTxWarp prst="textNoShape">
              <a:avLst/>
            </a:prstTxWarp>
          </a:bodyPr>
          <a:lstStyle>
            <a:lvl1pPr>
              <a:defRPr sz="5800"/>
            </a:lvl1pPr>
          </a:lstStyle>
          <a:p>
            <a:endParaRPr lang="en-US" altLang="en-US"/>
          </a:p>
        </p:txBody>
      </p:sp>
      <p:sp>
        <p:nvSpPr>
          <p:cNvPr id="1029" name="Rectangle 5">
            <a:extLst>
              <a:ext uri="{FF2B5EF4-FFF2-40B4-BE49-F238E27FC236}">
                <a16:creationId xmlns:a16="http://schemas.microsoft.com/office/drawing/2014/main" id="{AD7202E1-2105-9620-2F32-5365600DB8B1}"/>
              </a:ext>
            </a:extLst>
          </p:cNvPr>
          <p:cNvSpPr>
            <a:spLocks noGrp="1" noChangeArrowheads="1"/>
          </p:cNvSpPr>
          <p:nvPr>
            <p:ph type="ftr" sz="quarter" idx="3"/>
          </p:nvPr>
        </p:nvSpPr>
        <p:spPr bwMode="auto">
          <a:xfrm>
            <a:off x="14995525" y="34990088"/>
            <a:ext cx="13900150" cy="2562225"/>
          </a:xfrm>
          <a:prstGeom prst="rect">
            <a:avLst/>
          </a:prstGeom>
          <a:noFill/>
          <a:ln w="9525">
            <a:noFill/>
            <a:miter lim="800000"/>
            <a:headEnd/>
            <a:tailEnd/>
          </a:ln>
          <a:effectLst/>
        </p:spPr>
        <p:txBody>
          <a:bodyPr vert="horz" wrap="square" lIns="379217" tIns="189609" rIns="379217" bIns="189609" numCol="1" anchor="t" anchorCtr="0" compatLnSpc="1">
            <a:prstTxWarp prst="textNoShape">
              <a:avLst/>
            </a:prstTxWarp>
          </a:bodyPr>
          <a:lstStyle>
            <a:lvl1pPr algn="ctr">
              <a:defRPr sz="5800"/>
            </a:lvl1pPr>
          </a:lstStyle>
          <a:p>
            <a:endParaRPr lang="en-US" altLang="en-US"/>
          </a:p>
        </p:txBody>
      </p:sp>
      <p:sp>
        <p:nvSpPr>
          <p:cNvPr id="1030" name="Rectangle 6">
            <a:extLst>
              <a:ext uri="{FF2B5EF4-FFF2-40B4-BE49-F238E27FC236}">
                <a16:creationId xmlns:a16="http://schemas.microsoft.com/office/drawing/2014/main" id="{3FA0E713-800F-151A-248D-1D3E421BD6EA}"/>
              </a:ext>
            </a:extLst>
          </p:cNvPr>
          <p:cNvSpPr>
            <a:spLocks noGrp="1" noChangeArrowheads="1"/>
          </p:cNvSpPr>
          <p:nvPr>
            <p:ph type="sldNum" sz="quarter" idx="4"/>
          </p:nvPr>
        </p:nvSpPr>
        <p:spPr bwMode="auto">
          <a:xfrm>
            <a:off x="31454725" y="34990088"/>
            <a:ext cx="9144000" cy="2562225"/>
          </a:xfrm>
          <a:prstGeom prst="rect">
            <a:avLst/>
          </a:prstGeom>
          <a:noFill/>
          <a:ln w="9525">
            <a:noFill/>
            <a:miter lim="800000"/>
            <a:headEnd/>
            <a:tailEnd/>
          </a:ln>
          <a:effectLst/>
        </p:spPr>
        <p:txBody>
          <a:bodyPr vert="horz" wrap="square" lIns="379217" tIns="189609" rIns="379217" bIns="189609" numCol="1" anchor="t" anchorCtr="0" compatLnSpc="1">
            <a:prstTxWarp prst="textNoShape">
              <a:avLst/>
            </a:prstTxWarp>
          </a:bodyPr>
          <a:lstStyle>
            <a:lvl1pPr algn="r">
              <a:defRPr sz="5800"/>
            </a:lvl1pPr>
          </a:lstStyle>
          <a:p>
            <a:fld id="{F47C5127-85D6-944F-807A-7BCC4EC513E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3792538" rtl="0" eaLnBrk="0" fontAlgn="base" hangingPunct="0">
        <a:spcBef>
          <a:spcPct val="0"/>
        </a:spcBef>
        <a:spcAft>
          <a:spcPct val="0"/>
        </a:spcAft>
        <a:defRPr sz="18300">
          <a:solidFill>
            <a:schemeClr val="tx2"/>
          </a:solidFill>
          <a:latin typeface="+mj-lt"/>
          <a:ea typeface="ＭＳ Ｐゴシック" panose="020B0600070205080204" pitchFamily="34" charset="-128"/>
          <a:cs typeface="+mj-cs"/>
        </a:defRPr>
      </a:lvl1pPr>
      <a:lvl2pPr algn="ctr" defTabSz="3792538" rtl="0" eaLnBrk="0" fontAlgn="base" hangingPunct="0">
        <a:spcBef>
          <a:spcPct val="0"/>
        </a:spcBef>
        <a:spcAft>
          <a:spcPct val="0"/>
        </a:spcAft>
        <a:defRPr sz="18300">
          <a:solidFill>
            <a:schemeClr val="tx2"/>
          </a:solidFill>
          <a:latin typeface="Times" charset="0"/>
          <a:ea typeface="ＭＳ Ｐゴシック" panose="020B0600070205080204" pitchFamily="34" charset="-128"/>
        </a:defRPr>
      </a:lvl2pPr>
      <a:lvl3pPr algn="ctr" defTabSz="3792538" rtl="0" eaLnBrk="0" fontAlgn="base" hangingPunct="0">
        <a:spcBef>
          <a:spcPct val="0"/>
        </a:spcBef>
        <a:spcAft>
          <a:spcPct val="0"/>
        </a:spcAft>
        <a:defRPr sz="18300">
          <a:solidFill>
            <a:schemeClr val="tx2"/>
          </a:solidFill>
          <a:latin typeface="Times" charset="0"/>
          <a:ea typeface="ＭＳ Ｐゴシック" panose="020B0600070205080204" pitchFamily="34" charset="-128"/>
        </a:defRPr>
      </a:lvl3pPr>
      <a:lvl4pPr algn="ctr" defTabSz="3792538" rtl="0" eaLnBrk="0" fontAlgn="base" hangingPunct="0">
        <a:spcBef>
          <a:spcPct val="0"/>
        </a:spcBef>
        <a:spcAft>
          <a:spcPct val="0"/>
        </a:spcAft>
        <a:defRPr sz="18300">
          <a:solidFill>
            <a:schemeClr val="tx2"/>
          </a:solidFill>
          <a:latin typeface="Times" charset="0"/>
          <a:ea typeface="ＭＳ Ｐゴシック" panose="020B0600070205080204" pitchFamily="34" charset="-128"/>
        </a:defRPr>
      </a:lvl4pPr>
      <a:lvl5pPr algn="ctr" defTabSz="3792538" rtl="0" eaLnBrk="0" fontAlgn="base" hangingPunct="0">
        <a:spcBef>
          <a:spcPct val="0"/>
        </a:spcBef>
        <a:spcAft>
          <a:spcPct val="0"/>
        </a:spcAft>
        <a:defRPr sz="18300">
          <a:solidFill>
            <a:schemeClr val="tx2"/>
          </a:solidFill>
          <a:latin typeface="Times" charset="0"/>
          <a:ea typeface="ＭＳ Ｐゴシック" panose="020B0600070205080204" pitchFamily="34" charset="-128"/>
        </a:defRPr>
      </a:lvl5pPr>
      <a:lvl6pPr marL="457200" algn="ctr" defTabSz="3792538" rtl="0" fontAlgn="base">
        <a:spcBef>
          <a:spcPct val="0"/>
        </a:spcBef>
        <a:spcAft>
          <a:spcPct val="0"/>
        </a:spcAft>
        <a:defRPr sz="18300">
          <a:solidFill>
            <a:schemeClr val="tx2"/>
          </a:solidFill>
          <a:latin typeface="Times" charset="0"/>
        </a:defRPr>
      </a:lvl6pPr>
      <a:lvl7pPr marL="914400" algn="ctr" defTabSz="3792538" rtl="0" fontAlgn="base">
        <a:spcBef>
          <a:spcPct val="0"/>
        </a:spcBef>
        <a:spcAft>
          <a:spcPct val="0"/>
        </a:spcAft>
        <a:defRPr sz="18300">
          <a:solidFill>
            <a:schemeClr val="tx2"/>
          </a:solidFill>
          <a:latin typeface="Times" charset="0"/>
        </a:defRPr>
      </a:lvl7pPr>
      <a:lvl8pPr marL="1371600" algn="ctr" defTabSz="3792538" rtl="0" fontAlgn="base">
        <a:spcBef>
          <a:spcPct val="0"/>
        </a:spcBef>
        <a:spcAft>
          <a:spcPct val="0"/>
        </a:spcAft>
        <a:defRPr sz="18300">
          <a:solidFill>
            <a:schemeClr val="tx2"/>
          </a:solidFill>
          <a:latin typeface="Times" charset="0"/>
        </a:defRPr>
      </a:lvl8pPr>
      <a:lvl9pPr marL="1828800" algn="ctr" defTabSz="3792538" rtl="0" fontAlgn="base">
        <a:spcBef>
          <a:spcPct val="0"/>
        </a:spcBef>
        <a:spcAft>
          <a:spcPct val="0"/>
        </a:spcAft>
        <a:defRPr sz="18300">
          <a:solidFill>
            <a:schemeClr val="tx2"/>
          </a:solidFill>
          <a:latin typeface="Times" charset="0"/>
        </a:defRPr>
      </a:lvl9pPr>
    </p:titleStyle>
    <p:bodyStyle>
      <a:lvl1pPr marL="1420813" indent="-1420813" algn="l" defTabSz="3792538" rtl="0" eaLnBrk="0" fontAlgn="base" hangingPunct="0">
        <a:spcBef>
          <a:spcPct val="20000"/>
        </a:spcBef>
        <a:spcAft>
          <a:spcPct val="0"/>
        </a:spcAft>
        <a:buChar char="•"/>
        <a:defRPr sz="13300">
          <a:solidFill>
            <a:schemeClr val="tx1"/>
          </a:solidFill>
          <a:latin typeface="+mn-lt"/>
          <a:ea typeface="ＭＳ Ｐゴシック" panose="020B0600070205080204" pitchFamily="34" charset="-128"/>
          <a:cs typeface="+mn-cs"/>
        </a:defRPr>
      </a:lvl1pPr>
      <a:lvl2pPr marL="3081338" indent="-1185863" algn="l" defTabSz="3792538" rtl="0" eaLnBrk="0" fontAlgn="base" hangingPunct="0">
        <a:spcBef>
          <a:spcPct val="20000"/>
        </a:spcBef>
        <a:spcAft>
          <a:spcPct val="0"/>
        </a:spcAft>
        <a:buChar char="–"/>
        <a:defRPr sz="11700">
          <a:solidFill>
            <a:schemeClr val="tx1"/>
          </a:solidFill>
          <a:latin typeface="+mn-lt"/>
          <a:ea typeface="ＭＳ Ｐゴシック" charset="-128"/>
        </a:defRPr>
      </a:lvl2pPr>
      <a:lvl3pPr marL="4740275" indent="-947738" algn="l" defTabSz="3792538" rtl="0" eaLnBrk="0" fontAlgn="base" hangingPunct="0">
        <a:spcBef>
          <a:spcPct val="20000"/>
        </a:spcBef>
        <a:spcAft>
          <a:spcPct val="0"/>
        </a:spcAft>
        <a:buChar char="•"/>
        <a:defRPr sz="9900">
          <a:solidFill>
            <a:schemeClr val="tx1"/>
          </a:solidFill>
          <a:latin typeface="+mn-lt"/>
          <a:ea typeface="ＭＳ Ｐゴシック" charset="-128"/>
        </a:defRPr>
      </a:lvl3pPr>
      <a:lvl4pPr marL="6637338" indent="-949325" algn="l" defTabSz="3792538" rtl="0" eaLnBrk="0" fontAlgn="base" hangingPunct="0">
        <a:spcBef>
          <a:spcPct val="20000"/>
        </a:spcBef>
        <a:spcAft>
          <a:spcPct val="0"/>
        </a:spcAft>
        <a:buChar char="–"/>
        <a:defRPr sz="8300">
          <a:solidFill>
            <a:schemeClr val="tx1"/>
          </a:solidFill>
          <a:latin typeface="+mn-lt"/>
          <a:ea typeface="ＭＳ Ｐゴシック" charset="-128"/>
        </a:defRPr>
      </a:lvl4pPr>
      <a:lvl5pPr marL="8532813" indent="-947738" algn="l" defTabSz="3792538" rtl="0" eaLnBrk="0" fontAlgn="base" hangingPunct="0">
        <a:spcBef>
          <a:spcPct val="20000"/>
        </a:spcBef>
        <a:spcAft>
          <a:spcPct val="0"/>
        </a:spcAft>
        <a:buChar char="»"/>
        <a:defRPr sz="8300">
          <a:solidFill>
            <a:schemeClr val="tx1"/>
          </a:solidFill>
          <a:latin typeface="+mn-lt"/>
          <a:ea typeface="ＭＳ Ｐゴシック" charset="-128"/>
        </a:defRPr>
      </a:lvl5pPr>
      <a:lvl6pPr marL="8990013" indent="-947738" algn="l" defTabSz="3792538" rtl="0" fontAlgn="base">
        <a:spcBef>
          <a:spcPct val="20000"/>
        </a:spcBef>
        <a:spcAft>
          <a:spcPct val="0"/>
        </a:spcAft>
        <a:buChar char="»"/>
        <a:defRPr sz="8300">
          <a:solidFill>
            <a:schemeClr val="tx1"/>
          </a:solidFill>
          <a:latin typeface="+mn-lt"/>
          <a:ea typeface="ＭＳ Ｐゴシック" charset="-128"/>
        </a:defRPr>
      </a:lvl6pPr>
      <a:lvl7pPr marL="9447213" indent="-947738" algn="l" defTabSz="3792538" rtl="0" fontAlgn="base">
        <a:spcBef>
          <a:spcPct val="20000"/>
        </a:spcBef>
        <a:spcAft>
          <a:spcPct val="0"/>
        </a:spcAft>
        <a:buChar char="»"/>
        <a:defRPr sz="8300">
          <a:solidFill>
            <a:schemeClr val="tx1"/>
          </a:solidFill>
          <a:latin typeface="+mn-lt"/>
          <a:ea typeface="ＭＳ Ｐゴシック" charset="-128"/>
        </a:defRPr>
      </a:lvl7pPr>
      <a:lvl8pPr marL="9904413" indent="-947738" algn="l" defTabSz="3792538" rtl="0" fontAlgn="base">
        <a:spcBef>
          <a:spcPct val="20000"/>
        </a:spcBef>
        <a:spcAft>
          <a:spcPct val="0"/>
        </a:spcAft>
        <a:buChar char="»"/>
        <a:defRPr sz="8300">
          <a:solidFill>
            <a:schemeClr val="tx1"/>
          </a:solidFill>
          <a:latin typeface="+mn-lt"/>
          <a:ea typeface="ＭＳ Ｐゴシック" charset="-128"/>
        </a:defRPr>
      </a:lvl8pPr>
      <a:lvl9pPr marL="10361613" indent="-947738" algn="l" defTabSz="3792538" rtl="0" fontAlgn="base">
        <a:spcBef>
          <a:spcPct val="20000"/>
        </a:spcBef>
        <a:spcAft>
          <a:spcPct val="0"/>
        </a:spcAft>
        <a:buChar char="»"/>
        <a:defRPr sz="83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FE73968-FB1B-15FB-950E-8C16283DA86D}"/>
              </a:ext>
            </a:extLst>
          </p:cNvPr>
          <p:cNvSpPr>
            <a:spLocks noGrp="1" noChangeArrowheads="1"/>
          </p:cNvSpPr>
          <p:nvPr>
            <p:ph type="ctrTitle"/>
          </p:nvPr>
        </p:nvSpPr>
        <p:spPr>
          <a:xfrm>
            <a:off x="12054569" y="2357452"/>
            <a:ext cx="30965774" cy="4295776"/>
          </a:xfrm>
        </p:spPr>
        <p:txBody>
          <a:bodyPr/>
          <a:lstStyle/>
          <a:p>
            <a:pPr algn="l" eaLnBrk="1" hangingPunct="1"/>
            <a:r>
              <a:rPr lang="en-US" altLang="en-US" sz="9800" b="1" dirty="0">
                <a:solidFill>
                  <a:schemeClr val="tx1"/>
                </a:solidFill>
                <a:latin typeface="Arial" panose="020B0604020202020204" pitchFamily="34" charset="0"/>
              </a:rPr>
              <a:t>Analyzing Economic Growth: Factors and Predictive Trends</a:t>
            </a:r>
          </a:p>
        </p:txBody>
      </p:sp>
      <p:sp>
        <p:nvSpPr>
          <p:cNvPr id="13317" name="Rectangle 3">
            <a:extLst>
              <a:ext uri="{FF2B5EF4-FFF2-40B4-BE49-F238E27FC236}">
                <a16:creationId xmlns:a16="http://schemas.microsoft.com/office/drawing/2014/main" id="{FBE8BDA3-3E1D-8FCE-0791-33C661556CDC}"/>
              </a:ext>
            </a:extLst>
          </p:cNvPr>
          <p:cNvSpPr>
            <a:spLocks noGrp="1" noChangeArrowheads="1"/>
          </p:cNvSpPr>
          <p:nvPr>
            <p:ph type="subTitle" idx="1"/>
          </p:nvPr>
        </p:nvSpPr>
        <p:spPr>
          <a:xfrm>
            <a:off x="576263" y="2819400"/>
            <a:ext cx="11006137" cy="3605213"/>
          </a:xfrm>
        </p:spPr>
        <p:txBody>
          <a:bodyPr/>
          <a:lstStyle/>
          <a:p>
            <a:pPr algn="l" eaLnBrk="1" hangingPunct="1"/>
            <a:r>
              <a:rPr lang="en-US" altLang="en-US" sz="3400" dirty="0">
                <a:latin typeface="Arial" panose="020B0604020202020204" pitchFamily="34" charset="0"/>
              </a:rPr>
              <a:t>Name: Sherali Ozodov</a:t>
            </a:r>
          </a:p>
          <a:p>
            <a:pPr algn="l" eaLnBrk="1" hangingPunct="1"/>
            <a:r>
              <a:rPr lang="en-US" altLang="en-US" sz="3400" dirty="0">
                <a:latin typeface="Arial" panose="020B0604020202020204" pitchFamily="34" charset="0"/>
              </a:rPr>
              <a:t>College/School: School of Information</a:t>
            </a:r>
          </a:p>
          <a:p>
            <a:pPr algn="l" eaLnBrk="1" hangingPunct="1"/>
            <a:r>
              <a:rPr lang="en-US" altLang="en-US" sz="3400" dirty="0">
                <a:latin typeface="Arial" panose="020B0604020202020204" pitchFamily="34" charset="0"/>
              </a:rPr>
              <a:t>University of Arizona</a:t>
            </a:r>
          </a:p>
        </p:txBody>
      </p:sp>
      <p:sp>
        <p:nvSpPr>
          <p:cNvPr id="13318" name="Rectangle 5">
            <a:extLst>
              <a:ext uri="{FF2B5EF4-FFF2-40B4-BE49-F238E27FC236}">
                <a16:creationId xmlns:a16="http://schemas.microsoft.com/office/drawing/2014/main" id="{242AAAB3-0780-E7A7-8C45-1123D68DB63A}"/>
              </a:ext>
            </a:extLst>
          </p:cNvPr>
          <p:cNvSpPr>
            <a:spLocks noChangeArrowheads="1"/>
          </p:cNvSpPr>
          <p:nvPr/>
        </p:nvSpPr>
        <p:spPr bwMode="auto">
          <a:xfrm>
            <a:off x="0" y="0"/>
            <a:ext cx="43891200" cy="720725"/>
          </a:xfrm>
          <a:prstGeom prst="rect">
            <a:avLst/>
          </a:prstGeom>
          <a:solidFill>
            <a:srgbClr val="000050"/>
          </a:solidFill>
          <a:ln w="9525">
            <a:solidFill>
              <a:srgbClr val="000042"/>
            </a:solidFill>
            <a:miter lim="800000"/>
            <a:headEnd/>
            <a:tailEnd/>
          </a:ln>
        </p:spPr>
        <p:txBody>
          <a:bodyPr wrap="none" anchor="ctr"/>
          <a:lstStyle>
            <a:lvl1pPr>
              <a:defRPr sz="2400">
                <a:solidFill>
                  <a:schemeClr val="tx1"/>
                </a:solidFill>
                <a:latin typeface="Times" charset="0"/>
                <a:ea typeface="ＭＳ Ｐゴシック" panose="020B0600070205080204" pitchFamily="34" charset="-128"/>
              </a:defRPr>
            </a:lvl1pPr>
            <a:lvl2pPr marL="37931725" indent="-37474525">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endParaRPr lang="en-US" altLang="en-US">
              <a:latin typeface="Arial" panose="020B0604020202020204" pitchFamily="34" charset="0"/>
            </a:endParaRPr>
          </a:p>
        </p:txBody>
      </p:sp>
      <p:sp>
        <p:nvSpPr>
          <p:cNvPr id="13319" name="AutoShape 6">
            <a:extLst>
              <a:ext uri="{FF2B5EF4-FFF2-40B4-BE49-F238E27FC236}">
                <a16:creationId xmlns:a16="http://schemas.microsoft.com/office/drawing/2014/main" id="{5C51FB62-B2FD-A0DF-06D9-A84181473665}"/>
              </a:ext>
            </a:extLst>
          </p:cNvPr>
          <p:cNvSpPr>
            <a:spLocks noChangeArrowheads="1"/>
          </p:cNvSpPr>
          <p:nvPr/>
        </p:nvSpPr>
        <p:spPr bwMode="auto">
          <a:xfrm rot="5400000">
            <a:off x="35903694" y="859631"/>
            <a:ext cx="1082675" cy="804863"/>
          </a:xfrm>
          <a:prstGeom prst="rtTriangle">
            <a:avLst/>
          </a:prstGeom>
          <a:solidFill>
            <a:srgbClr val="000042"/>
          </a:solidFill>
          <a:ln w="9525">
            <a:solidFill>
              <a:srgbClr val="000042"/>
            </a:solidFill>
            <a:miter lim="800000"/>
            <a:headEnd/>
            <a:tailEnd/>
          </a:ln>
        </p:spPr>
        <p:txBody>
          <a:bodyPr rot="10800000" vert="eaVert" wrap="none" anchor="ctr"/>
          <a:lstStyle>
            <a:lvl1pPr>
              <a:defRPr sz="2400">
                <a:solidFill>
                  <a:schemeClr val="tx1"/>
                </a:solidFill>
                <a:latin typeface="Times" charset="0"/>
                <a:ea typeface="ＭＳ Ｐゴシック" panose="020B0600070205080204" pitchFamily="34" charset="-128"/>
              </a:defRPr>
            </a:lvl1pPr>
            <a:lvl2pPr marL="37931725" indent="-37474525">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endParaRPr lang="en-US" altLang="en-US">
              <a:latin typeface="Arial" panose="020B0604020202020204" pitchFamily="34" charset="0"/>
            </a:endParaRPr>
          </a:p>
        </p:txBody>
      </p:sp>
      <p:sp>
        <p:nvSpPr>
          <p:cNvPr id="13320" name="Rectangle 7">
            <a:extLst>
              <a:ext uri="{FF2B5EF4-FFF2-40B4-BE49-F238E27FC236}">
                <a16:creationId xmlns:a16="http://schemas.microsoft.com/office/drawing/2014/main" id="{8D95CB2B-AB19-B4DF-EB93-420B6DACDC77}"/>
              </a:ext>
            </a:extLst>
          </p:cNvPr>
          <p:cNvSpPr>
            <a:spLocks noChangeArrowheads="1"/>
          </p:cNvSpPr>
          <p:nvPr/>
        </p:nvSpPr>
        <p:spPr bwMode="auto">
          <a:xfrm>
            <a:off x="0" y="0"/>
            <a:ext cx="36042600" cy="1803400"/>
          </a:xfrm>
          <a:prstGeom prst="rect">
            <a:avLst/>
          </a:prstGeom>
          <a:solidFill>
            <a:srgbClr val="000050"/>
          </a:solidFill>
          <a:ln w="9525">
            <a:solidFill>
              <a:srgbClr val="000042"/>
            </a:solidFill>
            <a:miter lim="800000"/>
            <a:headEnd/>
            <a:tailEnd/>
          </a:ln>
        </p:spPr>
        <p:txBody>
          <a:bodyPr wrap="none" anchor="ctr"/>
          <a:lstStyle>
            <a:lvl1pPr>
              <a:defRPr sz="2400">
                <a:solidFill>
                  <a:schemeClr val="tx1"/>
                </a:solidFill>
                <a:latin typeface="Times" charset="0"/>
                <a:ea typeface="ＭＳ Ｐゴシック" panose="020B0600070205080204" pitchFamily="34" charset="-128"/>
              </a:defRPr>
            </a:lvl1pPr>
            <a:lvl2pPr marL="37931725" indent="-37474525">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endParaRPr lang="en-US" altLang="en-US">
              <a:latin typeface="Arial" panose="020B0604020202020204" pitchFamily="34" charset="0"/>
            </a:endParaRPr>
          </a:p>
        </p:txBody>
      </p:sp>
      <p:sp>
        <p:nvSpPr>
          <p:cNvPr id="13321" name="Line 9">
            <a:extLst>
              <a:ext uri="{FF2B5EF4-FFF2-40B4-BE49-F238E27FC236}">
                <a16:creationId xmlns:a16="http://schemas.microsoft.com/office/drawing/2014/main" id="{693A98FB-4290-3325-15C1-5EE80022E50C}"/>
              </a:ext>
            </a:extLst>
          </p:cNvPr>
          <p:cNvSpPr>
            <a:spLocks noChangeShapeType="1"/>
          </p:cNvSpPr>
          <p:nvPr/>
        </p:nvSpPr>
        <p:spPr bwMode="auto">
          <a:xfrm flipV="1">
            <a:off x="36271200" y="990600"/>
            <a:ext cx="804863" cy="1084263"/>
          </a:xfrm>
          <a:prstGeom prst="line">
            <a:avLst/>
          </a:prstGeom>
          <a:noFill/>
          <a:ln w="76200">
            <a:solidFill>
              <a:srgbClr val="FAE02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2" name="Line 10">
            <a:extLst>
              <a:ext uri="{FF2B5EF4-FFF2-40B4-BE49-F238E27FC236}">
                <a16:creationId xmlns:a16="http://schemas.microsoft.com/office/drawing/2014/main" id="{F2D9AC46-01E9-B21F-8209-02C71552B485}"/>
              </a:ext>
            </a:extLst>
          </p:cNvPr>
          <p:cNvSpPr>
            <a:spLocks noChangeShapeType="1"/>
          </p:cNvSpPr>
          <p:nvPr/>
        </p:nvSpPr>
        <p:spPr bwMode="auto">
          <a:xfrm>
            <a:off x="37109400" y="990600"/>
            <a:ext cx="6781800" cy="0"/>
          </a:xfrm>
          <a:prstGeom prst="line">
            <a:avLst/>
          </a:prstGeom>
          <a:noFill/>
          <a:ln w="76200">
            <a:solidFill>
              <a:srgbClr val="FAE02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3" name="Line 11">
            <a:extLst>
              <a:ext uri="{FF2B5EF4-FFF2-40B4-BE49-F238E27FC236}">
                <a16:creationId xmlns:a16="http://schemas.microsoft.com/office/drawing/2014/main" id="{C3A37172-F60B-00C2-FE9B-1880FDCA1B9B}"/>
              </a:ext>
            </a:extLst>
          </p:cNvPr>
          <p:cNvSpPr>
            <a:spLocks noChangeShapeType="1"/>
          </p:cNvSpPr>
          <p:nvPr/>
        </p:nvSpPr>
        <p:spPr bwMode="auto">
          <a:xfrm flipH="1">
            <a:off x="0" y="2057400"/>
            <a:ext cx="36271200" cy="76200"/>
          </a:xfrm>
          <a:prstGeom prst="line">
            <a:avLst/>
          </a:prstGeom>
          <a:noFill/>
          <a:ln w="76200">
            <a:solidFill>
              <a:srgbClr val="FAE02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25" name="Text Box 17">
            <a:extLst>
              <a:ext uri="{FF2B5EF4-FFF2-40B4-BE49-F238E27FC236}">
                <a16:creationId xmlns:a16="http://schemas.microsoft.com/office/drawing/2014/main" id="{E23F5A06-6974-AE1A-3A89-AA879A6556C9}"/>
              </a:ext>
            </a:extLst>
          </p:cNvPr>
          <p:cNvSpPr txBox="1">
            <a:spLocks noChangeArrowheads="1"/>
          </p:cNvSpPr>
          <p:nvPr/>
        </p:nvSpPr>
        <p:spPr bwMode="auto">
          <a:xfrm>
            <a:off x="857466" y="7099608"/>
            <a:ext cx="9796463" cy="520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0" tIns="46735" rIns="93470" bIns="46735">
            <a:spAutoFit/>
          </a:bodyPr>
          <a:lstStyle>
            <a:lvl1pPr defTabSz="935038">
              <a:defRPr sz="2400">
                <a:solidFill>
                  <a:schemeClr val="tx1"/>
                </a:solidFill>
                <a:latin typeface="Times" charset="0"/>
                <a:ea typeface="ＭＳ Ｐゴシック" panose="020B0600070205080204" pitchFamily="34" charset="-128"/>
              </a:defRPr>
            </a:lvl1pPr>
            <a:lvl2pPr marL="37931725" indent="-37474525" defTabSz="935038">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r>
              <a:rPr lang="en-US" altLang="en-US" sz="5400" b="1" dirty="0">
                <a:solidFill>
                  <a:srgbClr val="000042"/>
                </a:solidFill>
                <a:latin typeface="Arial" panose="020B0604020202020204" pitchFamily="34" charset="0"/>
              </a:rPr>
              <a:t>Introduction</a:t>
            </a:r>
            <a:endParaRPr lang="en-US" altLang="en-US" sz="2500" dirty="0">
              <a:solidFill>
                <a:srgbClr val="000042"/>
              </a:solidFill>
              <a:latin typeface="Arial" panose="020B0604020202020204" pitchFamily="34" charset="0"/>
            </a:endParaRPr>
          </a:p>
          <a:p>
            <a:pPr>
              <a:spcBef>
                <a:spcPct val="60000"/>
              </a:spcBef>
              <a:buClr>
                <a:srgbClr val="660066"/>
              </a:buClr>
            </a:pPr>
            <a:r>
              <a:rPr lang="en-US" altLang="en-US" sz="2800" dirty="0">
                <a:latin typeface="Arial" panose="020B0604020202020204" pitchFamily="34" charset="0"/>
              </a:rPr>
              <a:t>This project explores the complex factors behind economic growth, going beyond traditional GDP per capita assessments. Using machine learning techniques, we analyze a broad set of economic indicators such as health and education spending, and trade dynamics. Our aim is to predict economic trends and classify countries by development stages, providing a deeper understanding of economic growth drivers.</a:t>
            </a:r>
            <a:endParaRPr lang="en-US" altLang="en-US" sz="2500" dirty="0">
              <a:latin typeface="Arial" panose="020B0604020202020204" pitchFamily="34" charset="0"/>
            </a:endParaRPr>
          </a:p>
          <a:p>
            <a:pPr>
              <a:spcBef>
                <a:spcPct val="50000"/>
              </a:spcBef>
            </a:pPr>
            <a:endParaRPr lang="en-US" altLang="en-US" sz="2500" dirty="0">
              <a:latin typeface="Arial" panose="020B0604020202020204" pitchFamily="34" charset="0"/>
            </a:endParaRPr>
          </a:p>
        </p:txBody>
      </p:sp>
      <p:sp>
        <p:nvSpPr>
          <p:cNvPr id="13326" name="Text Box 18">
            <a:extLst>
              <a:ext uri="{FF2B5EF4-FFF2-40B4-BE49-F238E27FC236}">
                <a16:creationId xmlns:a16="http://schemas.microsoft.com/office/drawing/2014/main" id="{EFE1E013-9EE3-625D-24C8-D18F48979EE9}"/>
              </a:ext>
            </a:extLst>
          </p:cNvPr>
          <p:cNvSpPr txBox="1">
            <a:spLocks noChangeArrowheads="1"/>
          </p:cNvSpPr>
          <p:nvPr/>
        </p:nvSpPr>
        <p:spPr bwMode="auto">
          <a:xfrm>
            <a:off x="11580125" y="7217727"/>
            <a:ext cx="9932987" cy="11666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0" tIns="46735" rIns="93470" bIns="46735">
            <a:spAutoFit/>
          </a:bodyPr>
          <a:lstStyle>
            <a:lvl1pPr defTabSz="935038">
              <a:tabLst>
                <a:tab pos="1116013" algn="l"/>
                <a:tab pos="1635125" algn="l"/>
              </a:tabLst>
              <a:defRPr sz="2400">
                <a:solidFill>
                  <a:schemeClr val="tx1"/>
                </a:solidFill>
                <a:latin typeface="Times" charset="0"/>
                <a:ea typeface="ＭＳ Ｐゴシック" panose="020B0600070205080204" pitchFamily="34" charset="-128"/>
              </a:defRPr>
            </a:lvl1pPr>
            <a:lvl2pPr marL="37931725" indent="-37474525" defTabSz="935038">
              <a:tabLst>
                <a:tab pos="1116013" algn="l"/>
                <a:tab pos="1635125" algn="l"/>
              </a:tabLst>
              <a:defRPr sz="2400">
                <a:solidFill>
                  <a:schemeClr val="tx1"/>
                </a:solidFill>
                <a:latin typeface="Times" charset="0"/>
                <a:ea typeface="ＭＳ Ｐゴシック" panose="020B0600070205080204" pitchFamily="34" charset="-128"/>
              </a:defRPr>
            </a:lvl2pPr>
            <a:lvl3pPr>
              <a:tabLst>
                <a:tab pos="1116013" algn="l"/>
                <a:tab pos="1635125" algn="l"/>
              </a:tabLst>
              <a:defRPr sz="2400">
                <a:solidFill>
                  <a:schemeClr val="tx1"/>
                </a:solidFill>
                <a:latin typeface="Times" charset="0"/>
                <a:ea typeface="ＭＳ Ｐゴシック" panose="020B0600070205080204" pitchFamily="34" charset="-128"/>
              </a:defRPr>
            </a:lvl3pPr>
            <a:lvl4pPr>
              <a:tabLst>
                <a:tab pos="1116013" algn="l"/>
                <a:tab pos="1635125" algn="l"/>
              </a:tabLst>
              <a:defRPr sz="2400">
                <a:solidFill>
                  <a:schemeClr val="tx1"/>
                </a:solidFill>
                <a:latin typeface="Times" charset="0"/>
                <a:ea typeface="ＭＳ Ｐゴシック" panose="020B0600070205080204" pitchFamily="34" charset="-128"/>
              </a:defRPr>
            </a:lvl4pPr>
            <a:lvl5pPr>
              <a:tabLst>
                <a:tab pos="1116013" algn="l"/>
                <a:tab pos="1635125" algn="l"/>
              </a:tabLst>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9pPr>
          </a:lstStyle>
          <a:p>
            <a:r>
              <a:rPr lang="en-US" altLang="en-US" sz="5000" b="1" dirty="0">
                <a:solidFill>
                  <a:srgbClr val="000042"/>
                </a:solidFill>
                <a:latin typeface="Arial" panose="020B0604020202020204" pitchFamily="34" charset="0"/>
              </a:rPr>
              <a:t>Exploratory Data Analysis</a:t>
            </a:r>
            <a:r>
              <a:rPr lang="en-US" altLang="en-US" sz="5400" b="1" dirty="0">
                <a:solidFill>
                  <a:srgbClr val="000042"/>
                </a:solidFill>
                <a:latin typeface="Arial" panose="020B0604020202020204" pitchFamily="34" charset="0"/>
              </a:rPr>
              <a:t> </a:t>
            </a:r>
          </a:p>
          <a:p>
            <a:endParaRPr lang="en-US" altLang="en-US" sz="2800" b="1" dirty="0">
              <a:solidFill>
                <a:srgbClr val="000042"/>
              </a:solidFill>
              <a:latin typeface="Arial" panose="020B0604020202020204" pitchFamily="34" charset="0"/>
            </a:endParaRPr>
          </a:p>
          <a:p>
            <a:endParaRPr lang="en-US" altLang="en-US" sz="2800" dirty="0">
              <a:solidFill>
                <a:srgbClr val="000042"/>
              </a:solidFill>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pPr algn="ctr"/>
            <a:r>
              <a:rPr lang="en-US" altLang="en-US" sz="2200" i="1" dirty="0">
                <a:latin typeface="Arial" panose="020B0604020202020204" pitchFamily="34" charset="0"/>
              </a:rPr>
              <a:t>Figure 1: Total GDP Growth Over Time by Continent</a:t>
            </a:r>
          </a:p>
          <a:p>
            <a:pPr algn="ctr"/>
            <a:endParaRPr lang="en-US" altLang="en-US" sz="2200" i="1" dirty="0">
              <a:latin typeface="Arial" panose="020B0604020202020204" pitchFamily="34" charset="0"/>
            </a:endParaRPr>
          </a:p>
          <a:p>
            <a:pPr algn="ctr"/>
            <a:endParaRPr lang="en-US" altLang="en-US" sz="2200" i="1"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pPr algn="ctr"/>
            <a:endParaRPr lang="en-US" altLang="en-US" sz="2200" i="1" dirty="0">
              <a:latin typeface="Arial" panose="020B0604020202020204" pitchFamily="34" charset="0"/>
            </a:endParaRPr>
          </a:p>
          <a:p>
            <a:pPr algn="ctr"/>
            <a:r>
              <a:rPr lang="en-US" altLang="en-US" sz="2200" i="1" dirty="0">
                <a:latin typeface="Arial" panose="020B0604020202020204" pitchFamily="34" charset="0"/>
              </a:rPr>
              <a:t>Figure 2: Sectoral GDP Composition by Continent Over Time</a:t>
            </a:r>
          </a:p>
        </p:txBody>
      </p:sp>
      <p:sp>
        <p:nvSpPr>
          <p:cNvPr id="13327" name="Text Box 20">
            <a:extLst>
              <a:ext uri="{FF2B5EF4-FFF2-40B4-BE49-F238E27FC236}">
                <a16:creationId xmlns:a16="http://schemas.microsoft.com/office/drawing/2014/main" id="{721119AE-4E19-2031-EF57-C3C8A63B585A}"/>
              </a:ext>
            </a:extLst>
          </p:cNvPr>
          <p:cNvSpPr txBox="1">
            <a:spLocks noChangeArrowheads="1"/>
          </p:cNvSpPr>
          <p:nvPr/>
        </p:nvSpPr>
        <p:spPr bwMode="auto">
          <a:xfrm>
            <a:off x="859971" y="12147503"/>
            <a:ext cx="9723438" cy="1212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0" tIns="46735" rIns="93470" bIns="46735">
            <a:spAutoFit/>
          </a:bodyPr>
          <a:lstStyle>
            <a:lvl1pPr defTabSz="935038">
              <a:defRPr sz="2400">
                <a:solidFill>
                  <a:schemeClr val="tx1"/>
                </a:solidFill>
                <a:latin typeface="Times" charset="0"/>
                <a:ea typeface="ＭＳ Ｐゴシック" panose="020B0600070205080204" pitchFamily="34" charset="-128"/>
              </a:defRPr>
            </a:lvl1pPr>
            <a:lvl2pPr marL="37931725" indent="-37474525" defTabSz="935038">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r>
              <a:rPr lang="en-US" altLang="en-US" sz="5000" b="1" dirty="0">
                <a:solidFill>
                  <a:srgbClr val="000042"/>
                </a:solidFill>
                <a:latin typeface="Arial" panose="020B0604020202020204" pitchFamily="34" charset="0"/>
              </a:rPr>
              <a:t>Methods</a:t>
            </a:r>
            <a:endParaRPr lang="en-US" altLang="en-US" sz="5000" b="1" dirty="0">
              <a:solidFill>
                <a:srgbClr val="6B3197"/>
              </a:solidFill>
              <a:latin typeface="Arial" panose="020B0604020202020204" pitchFamily="34" charset="0"/>
            </a:endParaRPr>
          </a:p>
          <a:p>
            <a:endParaRPr lang="en-US" altLang="en-US" sz="2800" dirty="0">
              <a:latin typeface="Arial" panose="020B0604020202020204" pitchFamily="34" charset="0"/>
            </a:endParaRPr>
          </a:p>
          <a:p>
            <a:pPr algn="just"/>
            <a:r>
              <a:rPr lang="en-US" altLang="en-US" sz="2800" dirty="0">
                <a:latin typeface="Arial" panose="020B0604020202020204" pitchFamily="34" charset="0"/>
              </a:rPr>
              <a:t>Our analytical approach incorporates several sophisticated machine learning techniques:</a:t>
            </a:r>
          </a:p>
          <a:p>
            <a:pPr algn="just"/>
            <a:endParaRPr lang="en-US" altLang="en-US" sz="2800" dirty="0">
              <a:latin typeface="Arial" panose="020B0604020202020204" pitchFamily="34" charset="0"/>
            </a:endParaRPr>
          </a:p>
          <a:p>
            <a:pPr marL="457200" indent="-457200" algn="just">
              <a:buFont typeface="Arial" panose="020B0604020202020204" pitchFamily="34" charset="0"/>
              <a:buChar char="•"/>
            </a:pPr>
            <a:r>
              <a:rPr lang="en-US" altLang="en-US" sz="2800" b="1" dirty="0">
                <a:latin typeface="Arial" panose="020B0604020202020204" pitchFamily="34" charset="0"/>
              </a:rPr>
              <a:t>Linear Regression</a:t>
            </a:r>
            <a:r>
              <a:rPr lang="en-US" altLang="en-US" sz="2800" dirty="0">
                <a:latin typeface="Arial" panose="020B0604020202020204" pitchFamily="34" charset="0"/>
              </a:rPr>
              <a:t>: We used this to establish baseline relationships between GDP and various economic indicators, providing a straightforward understanding of the direct impacts.</a:t>
            </a:r>
          </a:p>
          <a:p>
            <a:pPr marL="457200" indent="-457200" algn="just">
              <a:buFont typeface="Arial" panose="020B0604020202020204" pitchFamily="34" charset="0"/>
              <a:buChar char="•"/>
            </a:pPr>
            <a:r>
              <a:rPr lang="en-US" altLang="en-US" sz="2800" b="1" dirty="0">
                <a:latin typeface="Arial" panose="020B0604020202020204" pitchFamily="34" charset="0"/>
              </a:rPr>
              <a:t>Polynomial Regression</a:t>
            </a:r>
            <a:r>
              <a:rPr lang="en-US" altLang="en-US" sz="2800" dirty="0">
                <a:latin typeface="Arial" panose="020B0604020202020204" pitchFamily="34" charset="0"/>
              </a:rPr>
              <a:t>: This method allowed us to capture more complex, non-linear interactions between variables, offering deeper insights into the subtleties of economic dynamics.</a:t>
            </a:r>
          </a:p>
          <a:p>
            <a:pPr marL="457200" indent="-457200" algn="just">
              <a:buFont typeface="Arial" panose="020B0604020202020204" pitchFamily="34" charset="0"/>
              <a:buChar char="•"/>
            </a:pPr>
            <a:r>
              <a:rPr lang="en-US" altLang="en-US" sz="2800" b="1" dirty="0">
                <a:latin typeface="Arial" panose="020B0604020202020204" pitchFamily="34" charset="0"/>
              </a:rPr>
              <a:t>Ridge Regression</a:t>
            </a:r>
            <a:r>
              <a:rPr lang="en-US" altLang="en-US" sz="2800" dirty="0">
                <a:latin typeface="Arial" panose="020B0604020202020204" pitchFamily="34" charset="0"/>
              </a:rPr>
              <a:t>: To address potential overfitting and improve the generalizability of our models, we applied Ridge Regression, which adjusts the coefficients to prevent them from growing too large.</a:t>
            </a:r>
          </a:p>
          <a:p>
            <a:pPr marL="457200" indent="-457200" algn="just">
              <a:buFont typeface="Arial" panose="020B0604020202020204" pitchFamily="34" charset="0"/>
              <a:buChar char="•"/>
            </a:pPr>
            <a:r>
              <a:rPr lang="en-US" altLang="en-US" sz="2800" b="1" dirty="0">
                <a:latin typeface="Arial" panose="020B0604020202020204" pitchFamily="34" charset="0"/>
              </a:rPr>
              <a:t>K-Means Clustering</a:t>
            </a:r>
            <a:r>
              <a:rPr lang="en-US" altLang="en-US" sz="2800" dirty="0">
                <a:latin typeface="Arial" panose="020B0604020202020204" pitchFamily="34" charset="0"/>
              </a:rPr>
              <a:t>: We implemented this technique to identify and group countries with similar economic profiles, facilitating comparative analyses and targeted insights.</a:t>
            </a:r>
          </a:p>
          <a:p>
            <a:pPr algn="just"/>
            <a:endParaRPr lang="en-US" altLang="en-US" sz="2800" dirty="0">
              <a:latin typeface="Arial" panose="020B0604020202020204" pitchFamily="34" charset="0"/>
            </a:endParaRPr>
          </a:p>
          <a:p>
            <a:pPr algn="just"/>
            <a:r>
              <a:rPr lang="en-US" altLang="en-US" sz="2800" dirty="0">
                <a:latin typeface="Arial" panose="020B0604020202020204" pitchFamily="34" charset="0"/>
              </a:rPr>
              <a:t>The dataset, sourced from the World Bank, spans from 2000 to 2022 and includes comprehensive economic data from 215 countries. This rich dataset enabled a robust exploration of global economic patterns.</a:t>
            </a:r>
          </a:p>
          <a:p>
            <a:pPr algn="just"/>
            <a:endParaRPr lang="en-US" altLang="en-US" sz="2800" dirty="0">
              <a:latin typeface="Arial" panose="020B0604020202020204" pitchFamily="34" charset="0"/>
            </a:endParaRPr>
          </a:p>
        </p:txBody>
      </p:sp>
      <p:sp>
        <p:nvSpPr>
          <p:cNvPr id="13328" name="Text Box 21">
            <a:extLst>
              <a:ext uri="{FF2B5EF4-FFF2-40B4-BE49-F238E27FC236}">
                <a16:creationId xmlns:a16="http://schemas.microsoft.com/office/drawing/2014/main" id="{EFED0B09-7013-ABA6-A451-ACC3D149FED5}"/>
              </a:ext>
            </a:extLst>
          </p:cNvPr>
          <p:cNvSpPr txBox="1">
            <a:spLocks noChangeArrowheads="1"/>
          </p:cNvSpPr>
          <p:nvPr/>
        </p:nvSpPr>
        <p:spPr bwMode="auto">
          <a:xfrm>
            <a:off x="33118425" y="7229002"/>
            <a:ext cx="9934575" cy="19053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0" tIns="46735" rIns="93470" bIns="46735">
            <a:spAutoFit/>
          </a:bodyPr>
          <a:lstStyle>
            <a:lvl1pPr defTabSz="935038">
              <a:defRPr sz="2400">
                <a:solidFill>
                  <a:schemeClr val="tx1"/>
                </a:solidFill>
                <a:latin typeface="Times" charset="0"/>
                <a:ea typeface="ＭＳ Ｐゴシック" panose="020B0600070205080204" pitchFamily="34" charset="-128"/>
              </a:defRPr>
            </a:lvl1pPr>
            <a:lvl2pPr marL="37931725" indent="-37474525" defTabSz="935038">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r>
              <a:rPr lang="en-US" altLang="en-US" sz="2800" b="1" dirty="0">
                <a:latin typeface="Arial" panose="020B0604020202020204" pitchFamily="34" charset="0"/>
              </a:rPr>
              <a:t>Cluster 0: Emerging Economies</a:t>
            </a:r>
          </a:p>
          <a:p>
            <a:endParaRPr lang="en-US" altLang="en-US" sz="2800" dirty="0">
              <a:latin typeface="Arial" panose="020B0604020202020204" pitchFamily="34" charset="0"/>
            </a:endParaRPr>
          </a:p>
          <a:p>
            <a:r>
              <a:rPr lang="en-US" altLang="en-US" sz="2800" dirty="0">
                <a:latin typeface="Arial" panose="020B0604020202020204" pitchFamily="34" charset="0"/>
              </a:rPr>
              <a:t>Characteristics: Countries in this cluster exhibit emerging market conditions with varying stages of economic development.</a:t>
            </a:r>
          </a:p>
          <a:p>
            <a:endParaRPr lang="en-US" altLang="en-US" sz="2800" dirty="0">
              <a:latin typeface="Arial" panose="020B0604020202020204" pitchFamily="34" charset="0"/>
            </a:endParaRPr>
          </a:p>
          <a:p>
            <a:r>
              <a:rPr lang="en-US" altLang="en-US" sz="2800" b="1" dirty="0">
                <a:latin typeface="Arial" panose="020B0604020202020204" pitchFamily="34" charset="0"/>
              </a:rPr>
              <a:t>Key Indicators:</a:t>
            </a:r>
          </a:p>
          <a:p>
            <a:pPr marL="457200" indent="-457200">
              <a:buFont typeface="Arial" panose="020B0604020202020204" pitchFamily="34" charset="0"/>
              <a:buChar char="•"/>
            </a:pPr>
            <a:r>
              <a:rPr lang="en-US" altLang="en-US" sz="2800" dirty="0">
                <a:latin typeface="Arial" panose="020B0604020202020204" pitchFamily="34" charset="0"/>
              </a:rPr>
              <a:t>GDP: Moderate, with a mean of $92.99 billion.</a:t>
            </a:r>
          </a:p>
          <a:p>
            <a:pPr marL="457200" indent="-457200">
              <a:buFont typeface="Arial" panose="020B0604020202020204" pitchFamily="34" charset="0"/>
              <a:buChar char="•"/>
            </a:pPr>
            <a:r>
              <a:rPr lang="en-US" altLang="en-US" sz="2800" dirty="0">
                <a:latin typeface="Arial" panose="020B0604020202020204" pitchFamily="34" charset="0"/>
              </a:rPr>
              <a:t>Inflation Rate: Relatively high, averaging 11.96%.</a:t>
            </a:r>
          </a:p>
          <a:p>
            <a:pPr marL="457200" indent="-457200">
              <a:buFont typeface="Arial" panose="020B0604020202020204" pitchFamily="34" charset="0"/>
              <a:buChar char="•"/>
            </a:pPr>
            <a:r>
              <a:rPr lang="en-US" altLang="en-US" sz="2800" dirty="0">
                <a:latin typeface="Arial" panose="020B0604020202020204" pitchFamily="34" charset="0"/>
              </a:rPr>
              <a:t>Trade Activities: Active participation in trade, with significant export and import volumes.</a:t>
            </a:r>
          </a:p>
          <a:p>
            <a:endParaRPr lang="en-US" altLang="en-US" sz="2800" dirty="0">
              <a:latin typeface="Arial" panose="020B0604020202020204" pitchFamily="34" charset="0"/>
            </a:endParaRPr>
          </a:p>
          <a:p>
            <a:r>
              <a:rPr lang="en-US" altLang="en-US" sz="2800" b="1" dirty="0">
                <a:latin typeface="Arial" panose="020B0604020202020204" pitchFamily="34" charset="0"/>
              </a:rPr>
              <a:t>Implications: </a:t>
            </a:r>
            <a:r>
              <a:rPr lang="en-US" altLang="en-US" sz="2800" dirty="0">
                <a:latin typeface="Arial" panose="020B0604020202020204" pitchFamily="34" charset="0"/>
              </a:rPr>
              <a:t>These economies show potential for growth but may face challenges related to inflation and trade imbalances.</a:t>
            </a:r>
          </a:p>
          <a:p>
            <a:endParaRPr lang="en-US" altLang="en-US" sz="2800" b="1" dirty="0">
              <a:latin typeface="Arial" panose="020B0604020202020204" pitchFamily="34" charset="0"/>
            </a:endParaRPr>
          </a:p>
          <a:p>
            <a:r>
              <a:rPr lang="en-US" altLang="en-US" sz="2800" b="1" dirty="0">
                <a:latin typeface="Arial" panose="020B0604020202020204" pitchFamily="34" charset="0"/>
              </a:rPr>
              <a:t>Cluster 1: Dominant Economies</a:t>
            </a:r>
          </a:p>
          <a:p>
            <a:endParaRPr lang="en-US" altLang="en-US" sz="2800" dirty="0">
              <a:latin typeface="Arial" panose="020B0604020202020204" pitchFamily="34" charset="0"/>
            </a:endParaRPr>
          </a:p>
          <a:p>
            <a:r>
              <a:rPr lang="en-US" altLang="en-US" sz="2800" dirty="0">
                <a:latin typeface="Arial" panose="020B0604020202020204" pitchFamily="34" charset="0"/>
              </a:rPr>
              <a:t>Characteristics: Comprising major global economic powers with substantial influence.</a:t>
            </a:r>
          </a:p>
          <a:p>
            <a:endParaRPr lang="en-US" altLang="en-US" sz="2800" dirty="0">
              <a:latin typeface="Arial" panose="020B0604020202020204" pitchFamily="34" charset="0"/>
            </a:endParaRPr>
          </a:p>
          <a:p>
            <a:r>
              <a:rPr lang="en-US" altLang="en-US" sz="2800" b="1" dirty="0">
                <a:latin typeface="Arial" panose="020B0604020202020204" pitchFamily="34" charset="0"/>
              </a:rPr>
              <a:t>Key Indicators:</a:t>
            </a:r>
            <a:endParaRPr lang="en-US" altLang="en-US" sz="2800" dirty="0">
              <a:latin typeface="Arial" panose="020B0604020202020204" pitchFamily="34" charset="0"/>
            </a:endParaRPr>
          </a:p>
          <a:p>
            <a:pPr marL="342900" indent="-342900">
              <a:buFont typeface="Arial" panose="020B0604020202020204" pitchFamily="34" charset="0"/>
              <a:buChar char="•"/>
            </a:pPr>
            <a:r>
              <a:rPr lang="en-US" altLang="en-US" sz="2800" dirty="0">
                <a:latin typeface="Arial" panose="020B0604020202020204" pitchFamily="34" charset="0"/>
              </a:rPr>
              <a:t>GDP: Exceptionally high, averaging $21.71 trillion.</a:t>
            </a:r>
          </a:p>
          <a:p>
            <a:pPr marL="342900" indent="-342900">
              <a:buFont typeface="Arial" panose="020B0604020202020204" pitchFamily="34" charset="0"/>
              <a:buChar char="•"/>
            </a:pPr>
            <a:r>
              <a:rPr lang="en-US" altLang="en-US" sz="2800" dirty="0">
                <a:latin typeface="Arial" panose="020B0604020202020204" pitchFamily="34" charset="0"/>
              </a:rPr>
              <a:t>Stability: Low inflation rates, averaging 4.99%.</a:t>
            </a:r>
          </a:p>
          <a:p>
            <a:pPr marL="342900" indent="-342900">
              <a:buFont typeface="Arial" panose="020B0604020202020204" pitchFamily="34" charset="0"/>
              <a:buChar char="•"/>
            </a:pPr>
            <a:r>
              <a:rPr lang="en-US" altLang="en-US" sz="2800" dirty="0">
                <a:latin typeface="Arial" panose="020B0604020202020204" pitchFamily="34" charset="0"/>
              </a:rPr>
              <a:t>Investments: Significant allocations to health and education sectors.</a:t>
            </a:r>
          </a:p>
          <a:p>
            <a:pPr marL="342900" indent="-342900">
              <a:buFont typeface="Arial" panose="020B0604020202020204" pitchFamily="34" charset="0"/>
              <a:buChar char="•"/>
            </a:pPr>
            <a:endParaRPr lang="en-US" altLang="en-US" sz="2800" dirty="0">
              <a:latin typeface="Arial" panose="020B0604020202020204" pitchFamily="34" charset="0"/>
            </a:endParaRPr>
          </a:p>
          <a:p>
            <a:r>
              <a:rPr lang="en-US" altLang="en-US" sz="2800" b="1" dirty="0">
                <a:latin typeface="Arial" panose="020B0604020202020204" pitchFamily="34" charset="0"/>
              </a:rPr>
              <a:t>Implications: </a:t>
            </a:r>
            <a:r>
              <a:rPr lang="en-US" altLang="en-US" sz="2800" dirty="0">
                <a:latin typeface="Arial" panose="020B0604020202020204" pitchFamily="34" charset="0"/>
              </a:rPr>
              <a:t>These economies drive global economic trends and boast high standards of living.</a:t>
            </a:r>
          </a:p>
          <a:p>
            <a:endParaRPr lang="en-US" altLang="en-US" sz="2800" dirty="0">
              <a:latin typeface="Arial" panose="020B0604020202020204" pitchFamily="34" charset="0"/>
            </a:endParaRPr>
          </a:p>
          <a:p>
            <a:r>
              <a:rPr lang="en-US" altLang="en-US" sz="2800" b="1" dirty="0">
                <a:latin typeface="Arial" panose="020B0604020202020204" pitchFamily="34" charset="0"/>
              </a:rPr>
              <a:t>Cluster 2: Developed Economies</a:t>
            </a:r>
          </a:p>
          <a:p>
            <a:endParaRPr lang="en-US" altLang="en-US" sz="2800" dirty="0">
              <a:latin typeface="Arial" panose="020B0604020202020204" pitchFamily="34" charset="0"/>
            </a:endParaRPr>
          </a:p>
          <a:p>
            <a:r>
              <a:rPr lang="en-US" altLang="en-US" sz="2800" dirty="0">
                <a:latin typeface="Arial" panose="020B0604020202020204" pitchFamily="34" charset="0"/>
              </a:rPr>
              <a:t>Characteristics: Well-established economies with advanced industrial and technological bases.</a:t>
            </a:r>
          </a:p>
          <a:p>
            <a:endParaRPr lang="en-US" altLang="en-US" sz="2800" dirty="0">
              <a:latin typeface="Arial" panose="020B0604020202020204" pitchFamily="34" charset="0"/>
            </a:endParaRPr>
          </a:p>
          <a:p>
            <a:r>
              <a:rPr lang="en-US" altLang="en-US" sz="2800" b="1" dirty="0">
                <a:latin typeface="Arial" panose="020B0604020202020204" pitchFamily="34" charset="0"/>
              </a:rPr>
              <a:t>Key Indicators:</a:t>
            </a:r>
          </a:p>
          <a:p>
            <a:pPr marL="342900" indent="-342900">
              <a:buFont typeface="Arial" panose="020B0604020202020204" pitchFamily="34" charset="0"/>
              <a:buChar char="•"/>
            </a:pPr>
            <a:r>
              <a:rPr lang="en-US" altLang="en-US" sz="2800" dirty="0">
                <a:latin typeface="Arial" panose="020B0604020202020204" pitchFamily="34" charset="0"/>
              </a:rPr>
              <a:t>GDP: Moderate to high, averaging $1.25 trillion.</a:t>
            </a:r>
          </a:p>
          <a:p>
            <a:pPr marL="342900" indent="-342900">
              <a:buFont typeface="Arial" panose="020B0604020202020204" pitchFamily="34" charset="0"/>
              <a:buChar char="•"/>
            </a:pPr>
            <a:r>
              <a:rPr lang="en-US" altLang="en-US" sz="2800" dirty="0">
                <a:latin typeface="Arial" panose="020B0604020202020204" pitchFamily="34" charset="0"/>
              </a:rPr>
              <a:t>Inflation Rate: Moderate, with some variability.</a:t>
            </a:r>
          </a:p>
          <a:p>
            <a:pPr marL="342900" indent="-342900">
              <a:buFont typeface="Arial" panose="020B0604020202020204" pitchFamily="34" charset="0"/>
              <a:buChar char="•"/>
            </a:pPr>
            <a:r>
              <a:rPr lang="en-US" altLang="en-US" sz="2800" dirty="0">
                <a:latin typeface="Arial" panose="020B0604020202020204" pitchFamily="34" charset="0"/>
              </a:rPr>
              <a:t>Investments: Strong focus on education and innovation.</a:t>
            </a:r>
          </a:p>
          <a:p>
            <a:pPr marL="342900" indent="-342900">
              <a:buFont typeface="Arial" panose="020B0604020202020204" pitchFamily="34" charset="0"/>
              <a:buChar char="•"/>
            </a:pPr>
            <a:endParaRPr lang="en-US" altLang="en-US" sz="2800" dirty="0">
              <a:latin typeface="Arial" panose="020B0604020202020204" pitchFamily="34" charset="0"/>
            </a:endParaRPr>
          </a:p>
          <a:p>
            <a:r>
              <a:rPr lang="en-US" altLang="en-US" sz="2800" b="1" dirty="0">
                <a:latin typeface="Arial" panose="020B0604020202020204" pitchFamily="34" charset="0"/>
              </a:rPr>
              <a:t>Implications: </a:t>
            </a:r>
            <a:r>
              <a:rPr lang="en-US" altLang="en-US" sz="2800" dirty="0">
                <a:latin typeface="Arial" panose="020B0604020202020204" pitchFamily="34" charset="0"/>
              </a:rPr>
              <a:t>These economies prioritize education and innovation, contributing to sustained growth and competitiveness.</a:t>
            </a:r>
          </a:p>
        </p:txBody>
      </p:sp>
      <p:sp>
        <p:nvSpPr>
          <p:cNvPr id="13329" name="Text Box 23">
            <a:extLst>
              <a:ext uri="{FF2B5EF4-FFF2-40B4-BE49-F238E27FC236}">
                <a16:creationId xmlns:a16="http://schemas.microsoft.com/office/drawing/2014/main" id="{11E6CD94-1419-6E70-A417-4ABBF42A2E3E}"/>
              </a:ext>
            </a:extLst>
          </p:cNvPr>
          <p:cNvSpPr txBox="1">
            <a:spLocks noChangeArrowheads="1"/>
          </p:cNvSpPr>
          <p:nvPr/>
        </p:nvSpPr>
        <p:spPr bwMode="auto">
          <a:xfrm>
            <a:off x="33118425" y="26105055"/>
            <a:ext cx="9866312" cy="9974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0" tIns="46735" rIns="93470" bIns="46735">
            <a:spAutoFit/>
          </a:bodyPr>
          <a:lstStyle>
            <a:lvl1pPr defTabSz="935038">
              <a:defRPr sz="2400">
                <a:solidFill>
                  <a:schemeClr val="tx1"/>
                </a:solidFill>
                <a:latin typeface="Times" charset="0"/>
                <a:ea typeface="ＭＳ Ｐゴシック" panose="020B0600070205080204" pitchFamily="34" charset="-128"/>
              </a:defRPr>
            </a:lvl1pPr>
            <a:lvl2pPr marL="37931725" indent="-37474525" defTabSz="935038">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r>
              <a:rPr lang="en-US" altLang="en-US" sz="5400" b="1" dirty="0">
                <a:solidFill>
                  <a:srgbClr val="000042"/>
                </a:solidFill>
                <a:latin typeface="Arial" panose="020B0604020202020204" pitchFamily="34" charset="0"/>
              </a:rPr>
              <a:t>Conclusion</a:t>
            </a:r>
            <a:endParaRPr lang="en-US" altLang="en-US" sz="2900" b="1" dirty="0">
              <a:solidFill>
                <a:srgbClr val="000042"/>
              </a:solidFill>
              <a:latin typeface="Arial" panose="020B0604020202020204" pitchFamily="34" charset="0"/>
            </a:endParaRPr>
          </a:p>
          <a:p>
            <a:endParaRPr lang="en-US" altLang="en-US" sz="2800" dirty="0">
              <a:latin typeface="Arial" panose="020B0604020202020204" pitchFamily="34" charset="0"/>
            </a:endParaRPr>
          </a:p>
          <a:p>
            <a:r>
              <a:rPr lang="en-US" altLang="en-US" sz="2800" dirty="0">
                <a:latin typeface="Arial" panose="020B0604020202020204" pitchFamily="34" charset="0"/>
              </a:rPr>
              <a:t>This study leveraged a suite of machine learning techniques to unpack the intricacies of economic growth. The analysis revealed that investments in research and development, healthcare, and education are pivotal in boosting a nation's economic output. The predictive accuracy of the models, particularly the high R² value, underscores the potency of these indicators as reliable predictors of GDP.</a:t>
            </a:r>
          </a:p>
          <a:p>
            <a:endParaRPr lang="en-US" altLang="en-US" sz="2800" dirty="0">
              <a:latin typeface="Arial" panose="020B0604020202020204" pitchFamily="34" charset="0"/>
            </a:endParaRPr>
          </a:p>
          <a:p>
            <a:r>
              <a:rPr lang="en-US" altLang="en-US" sz="2800" dirty="0">
                <a:latin typeface="Arial" panose="020B0604020202020204" pitchFamily="34" charset="0"/>
              </a:rPr>
              <a:t>Through cluster analysis, this study categorizes the world's economies into distinct groups, providing a nuanced perspective that reveals the unique economic conditions and needs of various regions. This segmentation provides clear guidance for customized policy measures, addressing the distinct economic characteristics of each cluster.</a:t>
            </a:r>
          </a:p>
          <a:p>
            <a:endParaRPr lang="en-US" altLang="en-US" sz="2800" dirty="0">
              <a:latin typeface="Arial" panose="020B0604020202020204" pitchFamily="34" charset="0"/>
            </a:endParaRPr>
          </a:p>
          <a:p>
            <a:r>
              <a:rPr lang="en-US" altLang="en-US" sz="2800" dirty="0">
                <a:latin typeface="Arial" panose="020B0604020202020204" pitchFamily="34" charset="0"/>
              </a:rPr>
              <a:t>Future investigations could expand on this framework by integrating emerging economic factors such as digital transformation and environmental sustainability, which are poised to play pivotal roles in shaping future economic landscapes.</a:t>
            </a:r>
          </a:p>
        </p:txBody>
      </p:sp>
      <p:grpSp>
        <p:nvGrpSpPr>
          <p:cNvPr id="13330" name="Group 74">
            <a:extLst>
              <a:ext uri="{FF2B5EF4-FFF2-40B4-BE49-F238E27FC236}">
                <a16:creationId xmlns:a16="http://schemas.microsoft.com/office/drawing/2014/main" id="{FEB6D7CF-15BE-EECD-A4E9-6B9FFA139306}"/>
              </a:ext>
            </a:extLst>
          </p:cNvPr>
          <p:cNvGrpSpPr>
            <a:grpSpLocks/>
          </p:cNvGrpSpPr>
          <p:nvPr/>
        </p:nvGrpSpPr>
        <p:grpSpPr bwMode="auto">
          <a:xfrm>
            <a:off x="0" y="2074863"/>
            <a:ext cx="11582400" cy="720725"/>
            <a:chOff x="0" y="1307"/>
            <a:chExt cx="7779" cy="454"/>
          </a:xfrm>
        </p:grpSpPr>
        <p:sp>
          <p:nvSpPr>
            <p:cNvPr id="13381" name="AutoShape 12">
              <a:extLst>
                <a:ext uri="{FF2B5EF4-FFF2-40B4-BE49-F238E27FC236}">
                  <a16:creationId xmlns:a16="http://schemas.microsoft.com/office/drawing/2014/main" id="{EA2656AE-E52C-5923-9E2C-708B2C073E59}"/>
                </a:ext>
              </a:extLst>
            </p:cNvPr>
            <p:cNvSpPr>
              <a:spLocks noChangeArrowheads="1"/>
            </p:cNvSpPr>
            <p:nvPr/>
          </p:nvSpPr>
          <p:spPr bwMode="auto">
            <a:xfrm rot="5400000">
              <a:off x="7383" y="1365"/>
              <a:ext cx="454" cy="338"/>
            </a:xfrm>
            <a:prstGeom prst="rtTriangle">
              <a:avLst/>
            </a:prstGeom>
            <a:solidFill>
              <a:srgbClr val="FAE020"/>
            </a:solidFill>
            <a:ln w="9525">
              <a:solidFill>
                <a:srgbClr val="FAE020"/>
              </a:solidFill>
              <a:miter lim="800000"/>
              <a:headEnd/>
              <a:tailEnd/>
            </a:ln>
          </p:spPr>
          <p:txBody>
            <a:bodyPr wrap="none" anchor="ctr"/>
            <a:lstStyle>
              <a:lvl1pPr>
                <a:defRPr sz="2400">
                  <a:solidFill>
                    <a:schemeClr val="tx1"/>
                  </a:solidFill>
                  <a:latin typeface="Times" charset="0"/>
                  <a:ea typeface="ＭＳ Ｐゴシック" panose="020B0600070205080204" pitchFamily="34" charset="-128"/>
                </a:defRPr>
              </a:lvl1pPr>
              <a:lvl2pPr marL="37931725" indent="-37474525">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endParaRPr lang="en-US" altLang="en-US" u="sng">
                <a:latin typeface="Arial" panose="020B0604020202020204" pitchFamily="34" charset="0"/>
              </a:endParaRPr>
            </a:p>
          </p:txBody>
        </p:sp>
        <p:sp>
          <p:nvSpPr>
            <p:cNvPr id="13382" name="Rectangle 13">
              <a:extLst>
                <a:ext uri="{FF2B5EF4-FFF2-40B4-BE49-F238E27FC236}">
                  <a16:creationId xmlns:a16="http://schemas.microsoft.com/office/drawing/2014/main" id="{DB49C63A-6FBE-49EA-9CD5-6CA01B610660}"/>
                </a:ext>
              </a:extLst>
            </p:cNvPr>
            <p:cNvSpPr>
              <a:spLocks noChangeArrowheads="1"/>
            </p:cNvSpPr>
            <p:nvPr/>
          </p:nvSpPr>
          <p:spPr bwMode="auto">
            <a:xfrm>
              <a:off x="0" y="1307"/>
              <a:ext cx="7441" cy="454"/>
            </a:xfrm>
            <a:prstGeom prst="rect">
              <a:avLst/>
            </a:prstGeom>
            <a:solidFill>
              <a:srgbClr val="FAE020"/>
            </a:solidFill>
            <a:ln w="9525">
              <a:solidFill>
                <a:srgbClr val="FAE020"/>
              </a:solidFill>
              <a:miter lim="800000"/>
              <a:headEnd/>
              <a:tailEnd/>
            </a:ln>
          </p:spPr>
          <p:txBody>
            <a:bodyPr wrap="none" anchor="ctr"/>
            <a:lstStyle>
              <a:lvl1pPr>
                <a:defRPr sz="2400">
                  <a:solidFill>
                    <a:schemeClr val="tx1"/>
                  </a:solidFill>
                  <a:latin typeface="Times" charset="0"/>
                  <a:ea typeface="ＭＳ Ｐゴシック" panose="020B0600070205080204" pitchFamily="34" charset="-128"/>
                </a:defRPr>
              </a:lvl1pPr>
              <a:lvl2pPr marL="37931725" indent="-37474525">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endParaRPr lang="en-US" altLang="en-US" u="sng">
                <a:latin typeface="Arial" panose="020B0604020202020204" pitchFamily="34" charset="0"/>
              </a:endParaRPr>
            </a:p>
          </p:txBody>
        </p:sp>
      </p:grpSp>
      <p:sp>
        <p:nvSpPr>
          <p:cNvPr id="13331" name="Rectangle 32">
            <a:extLst>
              <a:ext uri="{FF2B5EF4-FFF2-40B4-BE49-F238E27FC236}">
                <a16:creationId xmlns:a16="http://schemas.microsoft.com/office/drawing/2014/main" id="{A6AB36EC-AA13-8185-9D71-EBE1E06CBEC0}"/>
              </a:ext>
            </a:extLst>
          </p:cNvPr>
          <p:cNvSpPr>
            <a:spLocks noChangeArrowheads="1"/>
          </p:cNvSpPr>
          <p:nvPr/>
        </p:nvSpPr>
        <p:spPr bwMode="auto">
          <a:xfrm>
            <a:off x="0" y="37899775"/>
            <a:ext cx="43891200" cy="505023"/>
          </a:xfrm>
          <a:prstGeom prst="rect">
            <a:avLst/>
          </a:prstGeom>
          <a:solidFill>
            <a:srgbClr val="000042"/>
          </a:solidFill>
          <a:ln w="9525">
            <a:solidFill>
              <a:srgbClr val="000042"/>
            </a:solidFill>
            <a:miter lim="800000"/>
            <a:headEnd/>
            <a:tailEnd/>
          </a:ln>
        </p:spPr>
        <p:txBody>
          <a:bodyPr wrap="none" anchor="ctr"/>
          <a:lstStyle>
            <a:lvl1pPr>
              <a:defRPr sz="2400">
                <a:solidFill>
                  <a:schemeClr val="tx1"/>
                </a:solidFill>
                <a:latin typeface="Times" charset="0"/>
                <a:ea typeface="ＭＳ Ｐゴシック" panose="020B0600070205080204" pitchFamily="34" charset="-128"/>
              </a:defRPr>
            </a:lvl1pPr>
            <a:lvl2pPr marL="37931725" indent="-37474525">
              <a:defRPr sz="2400">
                <a:solidFill>
                  <a:schemeClr val="tx1"/>
                </a:solidFill>
                <a:latin typeface="Times" charset="0"/>
                <a:ea typeface="ＭＳ Ｐゴシック" panose="020B0600070205080204" pitchFamily="34" charset="-128"/>
              </a:defRPr>
            </a:lvl2pPr>
            <a:lvl3pPr>
              <a:defRPr sz="2400">
                <a:solidFill>
                  <a:schemeClr val="tx1"/>
                </a:solidFill>
                <a:latin typeface="Times" charset="0"/>
                <a:ea typeface="ＭＳ Ｐゴシック" panose="020B0600070205080204" pitchFamily="34" charset="-128"/>
              </a:defRPr>
            </a:lvl3pPr>
            <a:lvl4pPr>
              <a:defRPr sz="2400">
                <a:solidFill>
                  <a:schemeClr val="tx1"/>
                </a:solidFill>
                <a:latin typeface="Times" charset="0"/>
                <a:ea typeface="ＭＳ Ｐゴシック" panose="020B0600070205080204" pitchFamily="34" charset="-128"/>
              </a:defRPr>
            </a:lvl4pPr>
            <a:lvl5pPr>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charset="0"/>
                <a:ea typeface="ＭＳ Ｐゴシック" panose="020B0600070205080204" pitchFamily="34" charset="-128"/>
              </a:defRPr>
            </a:lvl9pPr>
          </a:lstStyle>
          <a:p>
            <a:endParaRPr lang="en-US" altLang="en-US">
              <a:latin typeface="Arial" panose="020B0604020202020204" pitchFamily="34" charset="0"/>
            </a:endParaRPr>
          </a:p>
        </p:txBody>
      </p:sp>
      <p:sp>
        <p:nvSpPr>
          <p:cNvPr id="13380" name="Line 11">
            <a:extLst>
              <a:ext uri="{FF2B5EF4-FFF2-40B4-BE49-F238E27FC236}">
                <a16:creationId xmlns:a16="http://schemas.microsoft.com/office/drawing/2014/main" id="{AF60C637-F456-FF5E-BD56-96A1B92AD555}"/>
              </a:ext>
            </a:extLst>
          </p:cNvPr>
          <p:cNvSpPr>
            <a:spLocks noChangeShapeType="1"/>
          </p:cNvSpPr>
          <p:nvPr/>
        </p:nvSpPr>
        <p:spPr bwMode="auto">
          <a:xfrm flipH="1">
            <a:off x="25400" y="37592000"/>
            <a:ext cx="43891200" cy="92075"/>
          </a:xfrm>
          <a:prstGeom prst="line">
            <a:avLst/>
          </a:prstGeom>
          <a:noFill/>
          <a:ln w="76200">
            <a:solidFill>
              <a:srgbClr val="FAE02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TextBox 4">
            <a:extLst>
              <a:ext uri="{FF2B5EF4-FFF2-40B4-BE49-F238E27FC236}">
                <a16:creationId xmlns:a16="http://schemas.microsoft.com/office/drawing/2014/main" id="{22ABBB3E-6B42-2324-D9CC-B542BC759DEF}"/>
              </a:ext>
            </a:extLst>
          </p:cNvPr>
          <p:cNvSpPr txBox="1"/>
          <p:nvPr/>
        </p:nvSpPr>
        <p:spPr>
          <a:xfrm>
            <a:off x="930491" y="24275949"/>
            <a:ext cx="9723438" cy="12526506"/>
          </a:xfrm>
          <a:prstGeom prst="rect">
            <a:avLst/>
          </a:prstGeom>
          <a:noFill/>
        </p:spPr>
        <p:txBody>
          <a:bodyPr wrap="square">
            <a:spAutoFit/>
          </a:bodyPr>
          <a:lstStyle/>
          <a:p>
            <a:pPr defTabSz="935038"/>
            <a:r>
              <a:rPr lang="en-US" altLang="en-US" sz="5000" b="1" dirty="0">
                <a:solidFill>
                  <a:srgbClr val="000042"/>
                </a:solidFill>
                <a:latin typeface="Arial" panose="020B0604020202020204" pitchFamily="34" charset="0"/>
              </a:rPr>
              <a:t>Key Economic Indicators Analyzed</a:t>
            </a:r>
          </a:p>
          <a:p>
            <a:endParaRPr lang="en-US" altLang="en-US" sz="2800" dirty="0">
              <a:latin typeface="Arial" panose="020B0604020202020204" pitchFamily="34" charset="0"/>
            </a:endParaRPr>
          </a:p>
          <a:p>
            <a:pPr marL="342900" indent="-342900">
              <a:buFont typeface="Arial" panose="020B0604020202020204" pitchFamily="34" charset="0"/>
              <a:buChar char="•"/>
            </a:pPr>
            <a:r>
              <a:rPr lang="en-US" altLang="en-US" sz="2800" b="1" dirty="0">
                <a:latin typeface="Arial" panose="020B0604020202020204" pitchFamily="34" charset="0"/>
              </a:rPr>
              <a:t>GDP (Gross Domestic Product):</a:t>
            </a:r>
            <a:r>
              <a:rPr lang="en-US" altLang="en-US" sz="2800" dirty="0">
                <a:latin typeface="Arial" panose="020B0604020202020204" pitchFamily="34" charset="0"/>
              </a:rPr>
              <a:t> Measures the total economic output of a country, reflecting overall economic health.</a:t>
            </a:r>
          </a:p>
          <a:p>
            <a:pPr marL="342900" indent="-342900">
              <a:buFont typeface="Arial" panose="020B0604020202020204" pitchFamily="34" charset="0"/>
              <a:buChar char="•"/>
            </a:pPr>
            <a:r>
              <a:rPr lang="en-US" altLang="en-US" sz="2800" b="1" dirty="0">
                <a:latin typeface="Arial" panose="020B0604020202020204" pitchFamily="34" charset="0"/>
              </a:rPr>
              <a:t>GDP Per Capita:</a:t>
            </a:r>
            <a:r>
              <a:rPr lang="en-US" altLang="en-US" sz="2800" dirty="0">
                <a:latin typeface="Arial" panose="020B0604020202020204" pitchFamily="34" charset="0"/>
              </a:rPr>
              <a:t> Represents the average economic output per person, providing a gauge of individual income and living standards.</a:t>
            </a:r>
          </a:p>
          <a:p>
            <a:pPr marL="342900" indent="-342900">
              <a:buFont typeface="Arial" panose="020B0604020202020204" pitchFamily="34" charset="0"/>
              <a:buChar char="•"/>
            </a:pPr>
            <a:r>
              <a:rPr lang="en-US" altLang="en-US" sz="2800" b="1" dirty="0">
                <a:latin typeface="Arial" panose="020B0604020202020204" pitchFamily="34" charset="0"/>
              </a:rPr>
              <a:t>Health Expenditure:</a:t>
            </a:r>
            <a:r>
              <a:rPr lang="en-US" altLang="en-US" sz="2800" dirty="0">
                <a:latin typeface="Arial" panose="020B0604020202020204" pitchFamily="34" charset="0"/>
              </a:rPr>
              <a:t> Represents the total dollar amount spent on health, providing insight into a country's investment in healthcare relative to its economic size.</a:t>
            </a:r>
          </a:p>
          <a:p>
            <a:pPr marL="342900" indent="-342900">
              <a:buFont typeface="Arial" panose="020B0604020202020204" pitchFamily="34" charset="0"/>
              <a:buChar char="•"/>
            </a:pPr>
            <a:r>
              <a:rPr lang="en-US" altLang="en-US" sz="2800" b="1" dirty="0">
                <a:latin typeface="Arial" panose="020B0604020202020204" pitchFamily="34" charset="0"/>
              </a:rPr>
              <a:t>Education Expenditure:</a:t>
            </a:r>
            <a:r>
              <a:rPr lang="en-US" altLang="en-US" sz="2800" dirty="0">
                <a:latin typeface="Arial" panose="020B0604020202020204" pitchFamily="34" charset="0"/>
              </a:rPr>
              <a:t> The total dollar amount invested in education, highlighting the financial commitment to educational development within a country.</a:t>
            </a:r>
          </a:p>
          <a:p>
            <a:pPr marL="342900" indent="-342900">
              <a:buFont typeface="Arial" panose="020B0604020202020204" pitchFamily="34" charset="0"/>
              <a:buChar char="•"/>
            </a:pPr>
            <a:r>
              <a:rPr lang="en-US" altLang="en-US" sz="2800" b="1" dirty="0">
                <a:latin typeface="Arial" panose="020B0604020202020204" pitchFamily="34" charset="0"/>
              </a:rPr>
              <a:t>Inflation Rate (%): </a:t>
            </a:r>
            <a:r>
              <a:rPr lang="en-US" altLang="en-US" sz="2800" dirty="0">
                <a:latin typeface="Arial" panose="020B0604020202020204" pitchFamily="34" charset="0"/>
              </a:rPr>
              <a:t>The annual percentage change in the cost of living, crucial for understanding economic stability.</a:t>
            </a:r>
          </a:p>
          <a:p>
            <a:pPr marL="342900" indent="-342900">
              <a:buFont typeface="Arial" panose="020B0604020202020204" pitchFamily="34" charset="0"/>
              <a:buChar char="•"/>
            </a:pPr>
            <a:r>
              <a:rPr lang="en-US" altLang="en-US" sz="2800" b="1" dirty="0">
                <a:latin typeface="Arial" panose="020B0604020202020204" pitchFamily="34" charset="0"/>
              </a:rPr>
              <a:t>Net Trade: </a:t>
            </a:r>
            <a:r>
              <a:rPr lang="en-US" altLang="en-US" sz="2800" dirty="0">
                <a:latin typeface="Arial" panose="020B0604020202020204" pitchFamily="34" charset="0"/>
              </a:rPr>
              <a:t>Calculated as the dollar difference between exports and imports, this feature indicates whether a country has a trade surplus or deficit, affecting its economic balance.</a:t>
            </a:r>
          </a:p>
          <a:p>
            <a:pPr marL="342900" indent="-342900">
              <a:buFont typeface="Arial" panose="020B0604020202020204" pitchFamily="34" charset="0"/>
              <a:buChar char="•"/>
            </a:pPr>
            <a:r>
              <a:rPr lang="en-US" altLang="en-US" sz="2800" b="1" dirty="0">
                <a:latin typeface="Arial" panose="020B0604020202020204" pitchFamily="34" charset="0"/>
              </a:rPr>
              <a:t>Population:</a:t>
            </a:r>
            <a:r>
              <a:rPr lang="en-US" altLang="en-US" sz="2800" dirty="0">
                <a:latin typeface="Arial" panose="020B0604020202020204" pitchFamily="34" charset="0"/>
              </a:rPr>
              <a:t> Total population figures, important for scaling other indicators.</a:t>
            </a:r>
          </a:p>
          <a:p>
            <a:pPr marL="342900" indent="-342900">
              <a:buFont typeface="Arial" panose="020B0604020202020204" pitchFamily="34" charset="0"/>
              <a:buChar char="•"/>
            </a:pPr>
            <a:r>
              <a:rPr lang="en-US" altLang="en-US" sz="2800" b="1" dirty="0">
                <a:latin typeface="Arial" panose="020B0604020202020204" pitchFamily="34" charset="0"/>
              </a:rPr>
              <a:t>Sector Contributions (Agriculture, Industry, Services): </a:t>
            </a:r>
            <a:r>
              <a:rPr lang="en-US" altLang="en-US" sz="2800" dirty="0">
                <a:latin typeface="Arial" panose="020B0604020202020204" pitchFamily="34" charset="0"/>
              </a:rPr>
              <a:t>Shows the dollar value contributed by each sector to the GDP, illustrating the economic distribution and sectoral strengths of a country.</a:t>
            </a:r>
          </a:p>
        </p:txBody>
      </p:sp>
      <p:pic>
        <p:nvPicPr>
          <p:cNvPr id="6" name="Picture 5">
            <a:extLst>
              <a:ext uri="{FF2B5EF4-FFF2-40B4-BE49-F238E27FC236}">
                <a16:creationId xmlns:a16="http://schemas.microsoft.com/office/drawing/2014/main" id="{8F2C6BC8-6404-8C28-54F1-E7A7025C2C13}"/>
              </a:ext>
            </a:extLst>
          </p:cNvPr>
          <p:cNvPicPr>
            <a:picLocks noChangeAspect="1"/>
          </p:cNvPicPr>
          <p:nvPr/>
        </p:nvPicPr>
        <p:blipFill>
          <a:blip r:embed="rId2"/>
          <a:stretch>
            <a:fillRect/>
          </a:stretch>
        </p:blipFill>
        <p:spPr>
          <a:xfrm>
            <a:off x="11983371" y="8710059"/>
            <a:ext cx="8892793" cy="37773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 Box 18">
            <a:extLst>
              <a:ext uri="{FF2B5EF4-FFF2-40B4-BE49-F238E27FC236}">
                <a16:creationId xmlns:a16="http://schemas.microsoft.com/office/drawing/2014/main" id="{F7836B74-B01B-8116-F969-2D6592C8A3BE}"/>
              </a:ext>
            </a:extLst>
          </p:cNvPr>
          <p:cNvSpPr txBox="1">
            <a:spLocks noChangeArrowheads="1"/>
          </p:cNvSpPr>
          <p:nvPr/>
        </p:nvSpPr>
        <p:spPr bwMode="auto">
          <a:xfrm>
            <a:off x="22016002" y="13998607"/>
            <a:ext cx="9932987" cy="2323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0" tIns="46735" rIns="93470" bIns="46735">
            <a:spAutoFit/>
          </a:bodyPr>
          <a:lstStyle>
            <a:lvl1pPr defTabSz="935038">
              <a:tabLst>
                <a:tab pos="1116013" algn="l"/>
                <a:tab pos="1635125" algn="l"/>
              </a:tabLst>
              <a:defRPr sz="2400">
                <a:solidFill>
                  <a:schemeClr val="tx1"/>
                </a:solidFill>
                <a:latin typeface="Times" charset="0"/>
                <a:ea typeface="ＭＳ Ｐゴシック" panose="020B0600070205080204" pitchFamily="34" charset="-128"/>
              </a:defRPr>
            </a:lvl1pPr>
            <a:lvl2pPr marL="37931725" indent="-37474525" defTabSz="935038">
              <a:tabLst>
                <a:tab pos="1116013" algn="l"/>
                <a:tab pos="1635125" algn="l"/>
              </a:tabLst>
              <a:defRPr sz="2400">
                <a:solidFill>
                  <a:schemeClr val="tx1"/>
                </a:solidFill>
                <a:latin typeface="Times" charset="0"/>
                <a:ea typeface="ＭＳ Ｐゴシック" panose="020B0600070205080204" pitchFamily="34" charset="-128"/>
              </a:defRPr>
            </a:lvl2pPr>
            <a:lvl3pPr>
              <a:tabLst>
                <a:tab pos="1116013" algn="l"/>
                <a:tab pos="1635125" algn="l"/>
              </a:tabLst>
              <a:defRPr sz="2400">
                <a:solidFill>
                  <a:schemeClr val="tx1"/>
                </a:solidFill>
                <a:latin typeface="Times" charset="0"/>
                <a:ea typeface="ＭＳ Ｐゴシック" panose="020B0600070205080204" pitchFamily="34" charset="-128"/>
              </a:defRPr>
            </a:lvl3pPr>
            <a:lvl4pPr>
              <a:tabLst>
                <a:tab pos="1116013" algn="l"/>
                <a:tab pos="1635125" algn="l"/>
              </a:tabLst>
              <a:defRPr sz="2400">
                <a:solidFill>
                  <a:schemeClr val="tx1"/>
                </a:solidFill>
                <a:latin typeface="Times" charset="0"/>
                <a:ea typeface="ＭＳ Ｐゴシック" panose="020B0600070205080204" pitchFamily="34" charset="-128"/>
              </a:defRPr>
            </a:lvl4pPr>
            <a:lvl5pPr>
              <a:tabLst>
                <a:tab pos="1116013" algn="l"/>
                <a:tab pos="1635125" algn="l"/>
              </a:tabLst>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9pPr>
          </a:lstStyle>
          <a:p>
            <a:endParaRPr lang="en-US" altLang="en-US" sz="2800" b="1" dirty="0">
              <a:latin typeface="Arial" panose="020B0604020202020204" pitchFamily="34" charset="0"/>
            </a:endParaRPr>
          </a:p>
          <a:p>
            <a:r>
              <a:rPr lang="en-US" altLang="en-US" sz="2800" b="1" dirty="0">
                <a:latin typeface="Arial" panose="020B0604020202020204" pitchFamily="34" charset="0"/>
              </a:rPr>
              <a:t>Cluster Analysis of Global Economies</a:t>
            </a:r>
          </a:p>
          <a:p>
            <a:endParaRPr lang="en-US" altLang="en-US" sz="2800" dirty="0">
              <a:latin typeface="Arial" panose="020B0604020202020204" pitchFamily="34" charset="0"/>
            </a:endParaRPr>
          </a:p>
          <a:p>
            <a:pPr marL="457200" indent="-457200">
              <a:buFont typeface="Arial" panose="020B0604020202020204" pitchFamily="34" charset="0"/>
              <a:buChar char="•"/>
            </a:pPr>
            <a:r>
              <a:rPr lang="en-US" altLang="en-US" sz="2800" b="1" dirty="0">
                <a:latin typeface="Arial" panose="020B0604020202020204" pitchFamily="34" charset="0"/>
              </a:rPr>
              <a:t>Feature Selection: </a:t>
            </a:r>
            <a:r>
              <a:rPr lang="en-US" altLang="en-US" sz="2800" dirty="0">
                <a:latin typeface="Arial" panose="020B0604020202020204" pitchFamily="34" charset="0"/>
              </a:rPr>
              <a:t>We selected relevant economic indicators including GDP, inflation rate, health expenditure, education expenditure, export, import, population, and GDP per capita.</a:t>
            </a:r>
          </a:p>
          <a:p>
            <a:pPr marL="457200" indent="-457200">
              <a:buFont typeface="Arial" panose="020B0604020202020204" pitchFamily="34" charset="0"/>
              <a:buChar char="•"/>
            </a:pPr>
            <a:r>
              <a:rPr lang="en-US" altLang="en-US" sz="2800" b="1" dirty="0">
                <a:latin typeface="Arial" panose="020B0604020202020204" pitchFamily="34" charset="0"/>
              </a:rPr>
              <a:t>Dimensionality Reduction: </a:t>
            </a:r>
            <a:r>
              <a:rPr lang="en-US" altLang="en-US" sz="2800" dirty="0">
                <a:latin typeface="Arial" panose="020B0604020202020204" pitchFamily="34" charset="0"/>
              </a:rPr>
              <a:t>Principal Component Analysis (PCA) was applied to reduce the dimensionality of the feature space while retaining important information.</a:t>
            </a:r>
          </a:p>
          <a:p>
            <a:pPr marL="457200" indent="-457200">
              <a:buFont typeface="Arial" panose="020B0604020202020204" pitchFamily="34" charset="0"/>
              <a:buChar char="•"/>
            </a:pPr>
            <a:r>
              <a:rPr lang="en-US" altLang="en-US" sz="2800" b="1" dirty="0">
                <a:latin typeface="Arial" panose="020B0604020202020204" pitchFamily="34" charset="0"/>
              </a:rPr>
              <a:t>Clustering Algorithm: </a:t>
            </a:r>
            <a:r>
              <a:rPr lang="en-US" altLang="en-US" sz="2800" dirty="0">
                <a:latin typeface="Arial" panose="020B0604020202020204" pitchFamily="34" charset="0"/>
              </a:rPr>
              <a:t>K-Means clustering was employed to group countries into clusters based on their principal components.</a:t>
            </a: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pPr algn="ctr"/>
            <a:endParaRPr lang="en-US" altLang="en-US" sz="2800" dirty="0">
              <a:latin typeface="Arial" panose="020B0604020202020204" pitchFamily="34" charset="0"/>
            </a:endParaRPr>
          </a:p>
          <a:p>
            <a:pPr algn="ctr"/>
            <a:r>
              <a:rPr lang="en-US" altLang="en-US" sz="2200" i="1" dirty="0">
                <a:latin typeface="Arial" panose="020B0604020202020204" pitchFamily="34" charset="0"/>
              </a:rPr>
              <a:t>Figure 4: Clustering of Global Economies Based on Principal Components</a:t>
            </a:r>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r>
              <a:rPr lang="en-US" altLang="en-US" sz="2800" dirty="0">
                <a:latin typeface="Arial" panose="020B0604020202020204" pitchFamily="34" charset="0"/>
              </a:rPr>
              <a:t>The dataset has been partitioned into clusters using the K-Means algorithm. Here is the distribution of observations in each cluster:</a:t>
            </a:r>
          </a:p>
          <a:p>
            <a:endParaRPr lang="en-US" altLang="en-US" sz="2800" dirty="0">
              <a:latin typeface="Arial" panose="020B0604020202020204" pitchFamily="34" charset="0"/>
            </a:endParaRPr>
          </a:p>
          <a:p>
            <a:r>
              <a:rPr lang="en-US" altLang="en-US" sz="2800" dirty="0">
                <a:latin typeface="Arial" panose="020B0604020202020204" pitchFamily="34" charset="0"/>
              </a:rPr>
              <a:t>Cluster 0: 186 observations</a:t>
            </a:r>
          </a:p>
          <a:p>
            <a:r>
              <a:rPr lang="en-US" altLang="en-US" sz="2800" dirty="0">
                <a:latin typeface="Arial" panose="020B0604020202020204" pitchFamily="34" charset="0"/>
              </a:rPr>
              <a:t>Cluster 1: 2 observations</a:t>
            </a:r>
          </a:p>
          <a:p>
            <a:r>
              <a:rPr lang="en-US" altLang="en-US" sz="2800" dirty="0">
                <a:latin typeface="Arial" panose="020B0604020202020204" pitchFamily="34" charset="0"/>
              </a:rPr>
              <a:t>Cluster 2: 34 observations</a:t>
            </a: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pPr algn="ctr"/>
            <a:endParaRPr lang="en-US" altLang="en-US" sz="3200" dirty="0">
              <a:latin typeface="Arial" panose="020B0604020202020204" pitchFamily="34" charset="0"/>
            </a:endParaRPr>
          </a:p>
          <a:p>
            <a:pPr algn="ctr"/>
            <a:r>
              <a:rPr lang="en-US" altLang="en-US" sz="2200" i="1" dirty="0">
                <a:latin typeface="Arial" panose="020B0604020202020204" pitchFamily="34" charset="0"/>
              </a:rPr>
              <a:t>Figure 4: Clustering of World Countries</a:t>
            </a:r>
          </a:p>
          <a:p>
            <a:endParaRPr lang="en-US" altLang="en-US" sz="2800" dirty="0">
              <a:latin typeface="Arial" panose="020B0604020202020204" pitchFamily="34" charset="0"/>
            </a:endParaRPr>
          </a:p>
        </p:txBody>
      </p:sp>
      <p:pic>
        <p:nvPicPr>
          <p:cNvPr id="15" name="Picture 14">
            <a:extLst>
              <a:ext uri="{FF2B5EF4-FFF2-40B4-BE49-F238E27FC236}">
                <a16:creationId xmlns:a16="http://schemas.microsoft.com/office/drawing/2014/main" id="{40F8EA13-1862-7B52-213D-4831F55ED8CA}"/>
              </a:ext>
            </a:extLst>
          </p:cNvPr>
          <p:cNvPicPr>
            <a:picLocks noChangeAspect="1"/>
          </p:cNvPicPr>
          <p:nvPr/>
        </p:nvPicPr>
        <p:blipFill>
          <a:blip r:embed="rId3"/>
          <a:stretch>
            <a:fillRect/>
          </a:stretch>
        </p:blipFill>
        <p:spPr>
          <a:xfrm>
            <a:off x="11834238" y="13760330"/>
            <a:ext cx="9041926" cy="4475525"/>
          </a:xfrm>
          <a:prstGeom prst="rect">
            <a:avLst/>
          </a:prstGeom>
        </p:spPr>
      </p:pic>
      <p:sp>
        <p:nvSpPr>
          <p:cNvPr id="17" name="Text Box 18">
            <a:extLst>
              <a:ext uri="{FF2B5EF4-FFF2-40B4-BE49-F238E27FC236}">
                <a16:creationId xmlns:a16="http://schemas.microsoft.com/office/drawing/2014/main" id="{0E41CFEE-13D0-9FF9-D5DC-62F33BA35362}"/>
              </a:ext>
            </a:extLst>
          </p:cNvPr>
          <p:cNvSpPr txBox="1">
            <a:spLocks noChangeArrowheads="1"/>
          </p:cNvSpPr>
          <p:nvPr/>
        </p:nvSpPr>
        <p:spPr bwMode="auto">
          <a:xfrm>
            <a:off x="11776509" y="19233218"/>
            <a:ext cx="9932987" cy="19022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70" tIns="46735" rIns="93470" bIns="46735">
            <a:spAutoFit/>
          </a:bodyPr>
          <a:lstStyle>
            <a:lvl1pPr defTabSz="935038">
              <a:tabLst>
                <a:tab pos="1116013" algn="l"/>
                <a:tab pos="1635125" algn="l"/>
              </a:tabLst>
              <a:defRPr sz="2400">
                <a:solidFill>
                  <a:schemeClr val="tx1"/>
                </a:solidFill>
                <a:latin typeface="Times" charset="0"/>
                <a:ea typeface="ＭＳ Ｐゴシック" panose="020B0600070205080204" pitchFamily="34" charset="-128"/>
              </a:defRPr>
            </a:lvl1pPr>
            <a:lvl2pPr marL="37931725" indent="-37474525" defTabSz="935038">
              <a:tabLst>
                <a:tab pos="1116013" algn="l"/>
                <a:tab pos="1635125" algn="l"/>
              </a:tabLst>
              <a:defRPr sz="2400">
                <a:solidFill>
                  <a:schemeClr val="tx1"/>
                </a:solidFill>
                <a:latin typeface="Times" charset="0"/>
                <a:ea typeface="ＭＳ Ｐゴシック" panose="020B0600070205080204" pitchFamily="34" charset="-128"/>
              </a:defRPr>
            </a:lvl2pPr>
            <a:lvl3pPr>
              <a:tabLst>
                <a:tab pos="1116013" algn="l"/>
                <a:tab pos="1635125" algn="l"/>
              </a:tabLst>
              <a:defRPr sz="2400">
                <a:solidFill>
                  <a:schemeClr val="tx1"/>
                </a:solidFill>
                <a:latin typeface="Times" charset="0"/>
                <a:ea typeface="ＭＳ Ｐゴシック" panose="020B0600070205080204" pitchFamily="34" charset="-128"/>
              </a:defRPr>
            </a:lvl3pPr>
            <a:lvl4pPr>
              <a:tabLst>
                <a:tab pos="1116013" algn="l"/>
                <a:tab pos="1635125" algn="l"/>
              </a:tabLst>
              <a:defRPr sz="2400">
                <a:solidFill>
                  <a:schemeClr val="tx1"/>
                </a:solidFill>
                <a:latin typeface="Times" charset="0"/>
                <a:ea typeface="ＭＳ Ｐゴシック" panose="020B0600070205080204" pitchFamily="34" charset="-128"/>
              </a:defRPr>
            </a:lvl4pPr>
            <a:lvl5pPr>
              <a:tabLst>
                <a:tab pos="1116013" algn="l"/>
                <a:tab pos="1635125" algn="l"/>
              </a:tabLst>
              <a:defRPr sz="2400">
                <a:solidFill>
                  <a:schemeClr val="tx1"/>
                </a:solidFill>
                <a:latin typeface="Times" charset="0"/>
                <a:ea typeface="ＭＳ Ｐゴシック" panose="020B0600070205080204" pitchFamily="34" charset="-128"/>
              </a:defRPr>
            </a:lvl5pPr>
            <a:lvl6pPr marL="4572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6pPr>
            <a:lvl7pPr marL="9144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7pPr>
            <a:lvl8pPr marL="13716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8pPr>
            <a:lvl9pPr marL="1828800" eaLnBrk="0" fontAlgn="base" hangingPunct="0">
              <a:spcBef>
                <a:spcPct val="0"/>
              </a:spcBef>
              <a:spcAft>
                <a:spcPct val="0"/>
              </a:spcAft>
              <a:tabLst>
                <a:tab pos="1116013" algn="l"/>
                <a:tab pos="1635125" algn="l"/>
              </a:tabLst>
              <a:defRPr sz="2400">
                <a:solidFill>
                  <a:schemeClr val="tx1"/>
                </a:solidFill>
                <a:latin typeface="Times" charset="0"/>
                <a:ea typeface="ＭＳ Ｐゴシック" panose="020B0600070205080204" pitchFamily="34" charset="-128"/>
              </a:defRPr>
            </a:lvl9pPr>
          </a:lstStyle>
          <a:p>
            <a:r>
              <a:rPr lang="en-US" altLang="en-US" sz="5000" b="1" dirty="0">
                <a:solidFill>
                  <a:srgbClr val="000042"/>
                </a:solidFill>
                <a:latin typeface="Arial" panose="020B0604020202020204" pitchFamily="34" charset="0"/>
              </a:rPr>
              <a:t>Results</a:t>
            </a:r>
            <a:r>
              <a:rPr lang="en-US" altLang="en-US" sz="5400" b="1" dirty="0">
                <a:solidFill>
                  <a:srgbClr val="000042"/>
                </a:solidFill>
                <a:latin typeface="Arial" panose="020B0604020202020204" pitchFamily="34" charset="0"/>
              </a:rPr>
              <a:t> </a:t>
            </a:r>
            <a:endParaRPr lang="en-US" altLang="en-US" sz="2800" b="1" dirty="0">
              <a:solidFill>
                <a:srgbClr val="000042"/>
              </a:solidFill>
              <a:latin typeface="Arial" panose="020B0604020202020204" pitchFamily="34" charset="0"/>
            </a:endParaRPr>
          </a:p>
          <a:p>
            <a:endParaRPr lang="en-US" altLang="en-US" sz="2800" dirty="0">
              <a:latin typeface="Arial" panose="020B0604020202020204" pitchFamily="34" charset="0"/>
            </a:endParaRPr>
          </a:p>
          <a:p>
            <a:r>
              <a:rPr lang="en-US" altLang="en-US" sz="2800" b="1" dirty="0">
                <a:latin typeface="Arial" panose="020B0604020202020204" pitchFamily="34" charset="0"/>
              </a:rPr>
              <a:t>Multivariate Polynomial Regression Analysis:</a:t>
            </a:r>
          </a:p>
          <a:p>
            <a:endParaRPr lang="en-US" altLang="en-US" sz="2800" dirty="0">
              <a:latin typeface="Arial" panose="020B0604020202020204" pitchFamily="34" charset="0"/>
            </a:endParaRPr>
          </a:p>
          <a:p>
            <a:pPr marL="457200" indent="-457200">
              <a:buFont typeface="Arial" panose="020B0604020202020204" pitchFamily="34" charset="0"/>
              <a:buChar char="•"/>
            </a:pPr>
            <a:r>
              <a:rPr lang="en-US" altLang="en-US" sz="2800" b="1" dirty="0">
                <a:latin typeface="Arial" panose="020B0604020202020204" pitchFamily="34" charset="0"/>
              </a:rPr>
              <a:t>Model Complexity:</a:t>
            </a:r>
            <a:r>
              <a:rPr lang="en-US" altLang="en-US" sz="2800" dirty="0">
                <a:latin typeface="Arial" panose="020B0604020202020204" pitchFamily="34" charset="0"/>
              </a:rPr>
              <a:t> We incorporated polynomial features of degree 2, enhancing the model's ability to capture non-linear relationships in the data.</a:t>
            </a:r>
          </a:p>
          <a:p>
            <a:pPr marL="457200" indent="-457200">
              <a:buFont typeface="Arial" panose="020B0604020202020204" pitchFamily="34" charset="0"/>
              <a:buChar char="•"/>
            </a:pPr>
            <a:r>
              <a:rPr lang="en-US" altLang="en-US" sz="2800" b="1" dirty="0">
                <a:latin typeface="Arial" panose="020B0604020202020204" pitchFamily="34" charset="0"/>
              </a:rPr>
              <a:t>Data Preparation: </a:t>
            </a:r>
            <a:r>
              <a:rPr lang="en-US" altLang="en-US" sz="2800" dirty="0">
                <a:latin typeface="Arial" panose="020B0604020202020204" pitchFamily="34" charset="0"/>
              </a:rPr>
              <a:t>Standardization and imputation were applied to ensure consistency.</a:t>
            </a:r>
          </a:p>
          <a:p>
            <a:endParaRPr lang="en-US" altLang="en-US" sz="2800" dirty="0">
              <a:latin typeface="Arial" panose="020B0604020202020204" pitchFamily="34" charset="0"/>
            </a:endParaRPr>
          </a:p>
          <a:p>
            <a:r>
              <a:rPr lang="en-US" altLang="en-US" sz="2800" b="1" dirty="0">
                <a:latin typeface="Arial" panose="020B0604020202020204" pitchFamily="34" charset="0"/>
              </a:rPr>
              <a:t>Model Accuracy</a:t>
            </a:r>
          </a:p>
          <a:p>
            <a:endParaRPr lang="en-US" altLang="en-US" sz="2800" b="1" dirty="0">
              <a:latin typeface="Arial" panose="020B0604020202020204" pitchFamily="34" charset="0"/>
            </a:endParaRPr>
          </a:p>
          <a:p>
            <a:pPr marL="457200" indent="-457200">
              <a:buFont typeface="Arial" panose="020B0604020202020204" pitchFamily="34" charset="0"/>
              <a:buChar char="•"/>
            </a:pPr>
            <a:r>
              <a:rPr lang="en-US" altLang="en-US" sz="2800" b="1" dirty="0">
                <a:latin typeface="Arial" panose="020B0604020202020204" pitchFamily="34" charset="0"/>
              </a:rPr>
              <a:t>RMSE (Root Mean Square Error): </a:t>
            </a:r>
            <a:r>
              <a:rPr lang="en-US" altLang="en-US" sz="2800" dirty="0">
                <a:latin typeface="Arial" panose="020B0604020202020204" pitchFamily="34" charset="0"/>
              </a:rPr>
              <a:t>The model achieved an RMSE of 56,770,177,062.45, which represents the average deviation of the predicted GDP from the actual values.</a:t>
            </a:r>
          </a:p>
          <a:p>
            <a:pPr marL="457200" indent="-457200">
              <a:buFont typeface="Arial" panose="020B0604020202020204" pitchFamily="34" charset="0"/>
              <a:buChar char="•"/>
            </a:pPr>
            <a:r>
              <a:rPr lang="en-US" altLang="en-US" sz="2800" b="1" dirty="0">
                <a:latin typeface="Arial" panose="020B0604020202020204" pitchFamily="34" charset="0"/>
              </a:rPr>
              <a:t>R² (Coefficient of Determination): </a:t>
            </a:r>
            <a:r>
              <a:rPr lang="en-US" altLang="en-US" sz="2800" dirty="0">
                <a:latin typeface="Arial" panose="020B0604020202020204" pitchFamily="34" charset="0"/>
              </a:rPr>
              <a:t>The model's R² value is 0.99742, indicating that </a:t>
            </a:r>
            <a:r>
              <a:rPr lang="en-US" altLang="en-US" sz="2800">
                <a:latin typeface="Arial" panose="020B0604020202020204" pitchFamily="34" charset="0"/>
              </a:rPr>
              <a:t>approximately 99.74% </a:t>
            </a:r>
            <a:r>
              <a:rPr lang="en-US" altLang="en-US" sz="2800" dirty="0">
                <a:latin typeface="Arial" panose="020B0604020202020204" pitchFamily="34" charset="0"/>
              </a:rPr>
              <a:t>of the variability in GDP can be explained by the model.</a:t>
            </a:r>
          </a:p>
          <a:p>
            <a:endParaRPr lang="en-US" altLang="en-US" sz="2800" dirty="0">
              <a:latin typeface="Arial" panose="020B0604020202020204" pitchFamily="34" charset="0"/>
            </a:endParaRPr>
          </a:p>
          <a:p>
            <a:r>
              <a:rPr lang="en-US" altLang="en-US" sz="2800" b="1" dirty="0">
                <a:latin typeface="Arial" panose="020B0604020202020204" pitchFamily="34" charset="0"/>
              </a:rPr>
              <a:t>Interpretation of Results</a:t>
            </a:r>
          </a:p>
          <a:p>
            <a:endParaRPr lang="en-US" altLang="en-US" sz="2800" b="1" dirty="0">
              <a:latin typeface="Arial" panose="020B0604020202020204" pitchFamily="34" charset="0"/>
            </a:endParaRPr>
          </a:p>
          <a:p>
            <a:pPr marL="457200" indent="-457200">
              <a:buFont typeface="Arial" panose="020B0604020202020204" pitchFamily="34" charset="0"/>
              <a:buChar char="•"/>
            </a:pPr>
            <a:r>
              <a:rPr lang="en-US" altLang="en-US" sz="2800" b="1" dirty="0">
                <a:latin typeface="Arial" panose="020B0604020202020204" pitchFamily="34" charset="0"/>
              </a:rPr>
              <a:t>Relative Performance:</a:t>
            </a:r>
            <a:r>
              <a:rPr lang="en-US" altLang="en-US" sz="2800" dirty="0">
                <a:latin typeface="Arial" panose="020B0604020202020204" pitchFamily="34" charset="0"/>
              </a:rPr>
              <a:t> The RMSE corresponds to 18.19% of the mean GDP, which, considering the large scale and variability of GDP (standard deviation of 1,405,806,885,993.53), suggests the model has a reasonable level of predictive accuracy.</a:t>
            </a:r>
          </a:p>
          <a:p>
            <a:pPr marL="457200" indent="-457200">
              <a:buFont typeface="Arial" panose="020B0604020202020204" pitchFamily="34" charset="0"/>
              <a:buChar char="•"/>
            </a:pPr>
            <a:r>
              <a:rPr lang="en-US" altLang="en-US" sz="2800" b="1" dirty="0">
                <a:latin typeface="Arial" panose="020B0604020202020204" pitchFamily="34" charset="0"/>
              </a:rPr>
              <a:t>Overall Assessment:</a:t>
            </a:r>
            <a:r>
              <a:rPr lang="en-US" altLang="en-US" sz="2800" dirty="0">
                <a:latin typeface="Arial" panose="020B0604020202020204" pitchFamily="34" charset="0"/>
              </a:rPr>
              <a:t> Given the complexity of economic indicators and the inherent unpredictability of GDP, the model demonstrates robust performance.</a:t>
            </a: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a:p>
            <a:endParaRPr lang="en-US" altLang="en-US" sz="2800" dirty="0">
              <a:latin typeface="Arial" panose="020B0604020202020204" pitchFamily="34" charset="0"/>
            </a:endParaRPr>
          </a:p>
          <a:p>
            <a:endParaRPr lang="en-US" altLang="en-US" sz="2800" dirty="0">
              <a:latin typeface="Arial" panose="020B0604020202020204" pitchFamily="34" charset="0"/>
            </a:endParaRPr>
          </a:p>
          <a:p>
            <a:pPr marL="457200" indent="-457200">
              <a:buFont typeface="Arial" panose="020B0604020202020204" pitchFamily="34" charset="0"/>
              <a:buChar char="•"/>
            </a:pPr>
            <a:endParaRPr lang="en-US" altLang="en-US" sz="2800" dirty="0">
              <a:latin typeface="Arial" panose="020B0604020202020204" pitchFamily="34" charset="0"/>
            </a:endParaRPr>
          </a:p>
        </p:txBody>
      </p:sp>
      <p:pic>
        <p:nvPicPr>
          <p:cNvPr id="20" name="Picture 19">
            <a:extLst>
              <a:ext uri="{FF2B5EF4-FFF2-40B4-BE49-F238E27FC236}">
                <a16:creationId xmlns:a16="http://schemas.microsoft.com/office/drawing/2014/main" id="{8635EBA3-BF90-DB32-5438-5818EA6E5093}"/>
              </a:ext>
            </a:extLst>
          </p:cNvPr>
          <p:cNvPicPr>
            <a:picLocks noChangeAspect="1"/>
          </p:cNvPicPr>
          <p:nvPr/>
        </p:nvPicPr>
        <p:blipFill>
          <a:blip r:embed="rId4"/>
          <a:stretch>
            <a:fillRect/>
          </a:stretch>
        </p:blipFill>
        <p:spPr>
          <a:xfrm>
            <a:off x="22328207" y="7862234"/>
            <a:ext cx="9501997" cy="5324541"/>
          </a:xfrm>
          <a:prstGeom prst="rect">
            <a:avLst/>
          </a:prstGeom>
        </p:spPr>
      </p:pic>
      <p:pic>
        <p:nvPicPr>
          <p:cNvPr id="27" name="Picture 26">
            <a:extLst>
              <a:ext uri="{FF2B5EF4-FFF2-40B4-BE49-F238E27FC236}">
                <a16:creationId xmlns:a16="http://schemas.microsoft.com/office/drawing/2014/main" id="{F4ED4AFA-90A7-4E31-AB53-FD34F3B6BA3B}"/>
              </a:ext>
            </a:extLst>
          </p:cNvPr>
          <p:cNvPicPr>
            <a:picLocks noChangeAspect="1"/>
          </p:cNvPicPr>
          <p:nvPr/>
        </p:nvPicPr>
        <p:blipFill>
          <a:blip r:embed="rId5"/>
          <a:stretch>
            <a:fillRect/>
          </a:stretch>
        </p:blipFill>
        <p:spPr>
          <a:xfrm>
            <a:off x="22353607" y="20086383"/>
            <a:ext cx="9402212" cy="5274336"/>
          </a:xfrm>
          <a:prstGeom prst="rect">
            <a:avLst/>
          </a:prstGeom>
        </p:spPr>
      </p:pic>
      <p:pic>
        <p:nvPicPr>
          <p:cNvPr id="28" name="Picture 27">
            <a:extLst>
              <a:ext uri="{FF2B5EF4-FFF2-40B4-BE49-F238E27FC236}">
                <a16:creationId xmlns:a16="http://schemas.microsoft.com/office/drawing/2014/main" id="{D3B71D18-C756-FB4D-4236-E269B95D88E8}"/>
              </a:ext>
            </a:extLst>
          </p:cNvPr>
          <p:cNvPicPr>
            <a:picLocks noChangeAspect="1"/>
          </p:cNvPicPr>
          <p:nvPr/>
        </p:nvPicPr>
        <p:blipFill>
          <a:blip r:embed="rId6"/>
          <a:stretch>
            <a:fillRect/>
          </a:stretch>
        </p:blipFill>
        <p:spPr>
          <a:xfrm>
            <a:off x="21687158" y="30053972"/>
            <a:ext cx="10784093" cy="5571482"/>
          </a:xfrm>
          <a:prstGeom prst="rect">
            <a:avLst/>
          </a:prstGeom>
        </p:spPr>
      </p:pic>
      <p:sp>
        <p:nvSpPr>
          <p:cNvPr id="32" name="TextBox 31">
            <a:extLst>
              <a:ext uri="{FF2B5EF4-FFF2-40B4-BE49-F238E27FC236}">
                <a16:creationId xmlns:a16="http://schemas.microsoft.com/office/drawing/2014/main" id="{3DB5E955-44D1-6C30-E9BE-6738C19C99F9}"/>
              </a:ext>
            </a:extLst>
          </p:cNvPr>
          <p:cNvSpPr txBox="1"/>
          <p:nvPr/>
        </p:nvSpPr>
        <p:spPr>
          <a:xfrm>
            <a:off x="22713893" y="12891210"/>
            <a:ext cx="9041926" cy="769441"/>
          </a:xfrm>
          <a:prstGeom prst="rect">
            <a:avLst/>
          </a:prstGeom>
          <a:noFill/>
        </p:spPr>
        <p:txBody>
          <a:bodyPr wrap="square">
            <a:spAutoFit/>
          </a:bodyPr>
          <a:lstStyle/>
          <a:p>
            <a:endParaRPr lang="en-US" altLang="en-US" sz="2200" dirty="0">
              <a:latin typeface="Arial" panose="020B0604020202020204" pitchFamily="34" charset="0"/>
            </a:endParaRPr>
          </a:p>
          <a:p>
            <a:pPr algn="ctr"/>
            <a:r>
              <a:rPr lang="en-US" altLang="en-US" sz="2200" i="1" dirty="0">
                <a:latin typeface="Arial" panose="020B0604020202020204" pitchFamily="34" charset="0"/>
              </a:rPr>
              <a:t>Figure 3: Scatter plot showing the actual versus predicted GDP values</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487</TotalTime>
  <Words>1122</Words>
  <Application>Microsoft Macintosh PowerPoint</Application>
  <PresentationFormat>Custom</PresentationFormat>
  <Paragraphs>164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vt:lpstr>
      <vt:lpstr>Blank Presentation</vt:lpstr>
      <vt:lpstr>Analyzing Economic Growth: Factors and Predictive Trends</vt:lpstr>
    </vt:vector>
  </TitlesOfParts>
  <Manager>Leora Lawton</Manager>
  <Company>University of California, Berkeley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Berkeley Population Center</dc:creator>
  <cp:keywords/>
  <dc:description/>
  <cp:lastModifiedBy>Ozodov, Sherali - (sheraliozodov)</cp:lastModifiedBy>
  <cp:revision>32</cp:revision>
  <dcterms:created xsi:type="dcterms:W3CDTF">2010-03-23T15:10:39Z</dcterms:created>
  <dcterms:modified xsi:type="dcterms:W3CDTF">2024-04-29T18:18:32Z</dcterms:modified>
  <cp:category/>
</cp:coreProperties>
</file>