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02B3-3EEA-4027-A94D-E0D5F7381B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3DAD-A60E-4FBC-A0F9-2EA0BBAE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02B3-3EEA-4027-A94D-E0D5F7381B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3DAD-A60E-4FBC-A0F9-2EA0BBAE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02B3-3EEA-4027-A94D-E0D5F7381B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3DAD-A60E-4FBC-A0F9-2EA0BBAE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02B3-3EEA-4027-A94D-E0D5F7381B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3DAD-A60E-4FBC-A0F9-2EA0BBAE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02B3-3EEA-4027-A94D-E0D5F7381B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3DAD-A60E-4FBC-A0F9-2EA0BBAE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02B3-3EEA-4027-A94D-E0D5F7381B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3DAD-A60E-4FBC-A0F9-2EA0BBAE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02B3-3EEA-4027-A94D-E0D5F7381B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3DAD-A60E-4FBC-A0F9-2EA0BBAE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9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02B3-3EEA-4027-A94D-E0D5F7381B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3DAD-A60E-4FBC-A0F9-2EA0BBAE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02B3-3EEA-4027-A94D-E0D5F7381B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3DAD-A60E-4FBC-A0F9-2EA0BBAE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02B3-3EEA-4027-A94D-E0D5F7381B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3DAD-A60E-4FBC-A0F9-2EA0BBAE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02B3-3EEA-4027-A94D-E0D5F7381B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3DAD-A60E-4FBC-A0F9-2EA0BBAE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02B3-3EEA-4027-A94D-E0D5F7381B0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3DAD-A60E-4FBC-A0F9-2EA0BBAE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7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Tahira</a:t>
            </a:r>
            <a:r>
              <a:rPr lang="en-US" dirty="0" smtClean="0"/>
              <a:t> Ali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5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All-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r>
              <a:rPr lang="en-US" dirty="0"/>
              <a:t>Criterion For every variable v For every defining node d of v There exists at least one test case that follows a path from d to a usage node of </a:t>
            </a:r>
            <a:r>
              <a:rPr lang="en-US" dirty="0" smtClean="0"/>
              <a:t>v</a:t>
            </a:r>
          </a:p>
          <a:p>
            <a:r>
              <a:rPr lang="en-US" dirty="0"/>
              <a:t>All-Uses Criterion For every variable v For every defining node d of v For every usage node u of v There exists at least one test case that follows a path from d to u</a:t>
            </a:r>
          </a:p>
        </p:txBody>
      </p:sp>
    </p:spTree>
    <p:extLst>
      <p:ext uri="{BB962C8B-B14F-4D97-AF65-F5344CB8AC3E}">
        <p14:creationId xmlns:p14="http://schemas.microsoft.com/office/powerpoint/2010/main" val="344375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All-P-Uses / Some-C-Uses For every variable v For every defining node d of v For every P-Use u of v There exists at least one test case that follows a path from d to u If there is no P-Use of v, there must exist at least one test case that follows a path from d to a C-Use of v</a:t>
            </a:r>
          </a:p>
        </p:txBody>
      </p:sp>
    </p:spTree>
    <p:extLst>
      <p:ext uri="{BB962C8B-B14F-4D97-AF65-F5344CB8AC3E}">
        <p14:creationId xmlns:p14="http://schemas.microsoft.com/office/powerpoint/2010/main" val="228673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All-C-Uses / Some-P-Uses For every variable v For every defining node d of v For every C-Use u of v There exists at least one test case that follows a path from d to u If there is no C-Use of v, there must exist at least one test case that follows a path from d to a P-Use of </a:t>
            </a:r>
            <a:r>
              <a:rPr lang="en-US" dirty="0" smtClean="0"/>
              <a:t>v</a:t>
            </a:r>
          </a:p>
          <a:p>
            <a:r>
              <a:rPr lang="en-US" dirty="0"/>
              <a:t>All-Paths All-DU-Paths All-Uses All-C-Uses Some-P-Uses All-</a:t>
            </a:r>
            <a:r>
              <a:rPr lang="en-US" dirty="0" err="1"/>
              <a:t>Defs</a:t>
            </a:r>
            <a:r>
              <a:rPr lang="en-US" dirty="0"/>
              <a:t> All-P-Uses All-Edges All-Nodes All-C-Uses </a:t>
            </a:r>
            <a:r>
              <a:rPr lang="en-US" dirty="0" smtClean="0"/>
              <a:t>Some-P-Uses</a:t>
            </a:r>
          </a:p>
          <a:p>
            <a:r>
              <a:rPr lang="en-US" dirty="0"/>
              <a:t>Data flow analysis issues Aliasing of variables causes serious problems! Working things out by hand for anything but small methods is hopeless Compiler-based tools help in determining coverage values</a:t>
            </a:r>
          </a:p>
        </p:txBody>
      </p:sp>
    </p:spTree>
    <p:extLst>
      <p:ext uri="{BB962C8B-B14F-4D97-AF65-F5344CB8AC3E}">
        <p14:creationId xmlns:p14="http://schemas.microsoft.com/office/powerpoint/2010/main" val="264401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testing </a:t>
            </a:r>
          </a:p>
          <a:p>
            <a:r>
              <a:rPr lang="en-US" dirty="0" smtClean="0"/>
              <a:t>Test suit effectiveness and </a:t>
            </a:r>
          </a:p>
          <a:p>
            <a:r>
              <a:rPr lang="en-US" dirty="0" smtClean="0"/>
              <a:t>Mutation testing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Testing (DFT)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flow testing is NOT the same as constructing Design Diagrams in the form of data-flow-diagrams (DFD) or E-R diagrams.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form of structural testing and mostly White Box testing technique that focuses on program variables and the data paths: – From the point where a variable, v, is defined or assigned a value – To the point where that variable, v, is used Remember, to generate the path for testing we need to set up the data to drive the path.</a:t>
            </a:r>
          </a:p>
        </p:txBody>
      </p:sp>
    </p:spTree>
    <p:extLst>
      <p:ext uri="{BB962C8B-B14F-4D97-AF65-F5344CB8AC3E}">
        <p14:creationId xmlns:p14="http://schemas.microsoft.com/office/powerpoint/2010/main" val="199784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Testing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62571"/>
            <a:ext cx="10515600" cy="4351338"/>
          </a:xfrm>
        </p:spPr>
        <p:txBody>
          <a:bodyPr/>
          <a:lstStyle/>
          <a:p>
            <a:r>
              <a:rPr lang="en-US" dirty="0"/>
              <a:t>Data flow testing is </a:t>
            </a:r>
            <a:r>
              <a:rPr lang="en-US" b="1" dirty="0"/>
              <a:t>a white-box testing technique that examines the data flow with respect to the variables used in the code</a:t>
            </a:r>
            <a:r>
              <a:rPr lang="en-US" dirty="0"/>
              <a:t>. It examines the initialization of variables and checks their values at each instance.</a:t>
            </a:r>
            <a:endParaRPr lang="en-US" dirty="0" smtClean="0"/>
          </a:p>
          <a:p>
            <a:r>
              <a:rPr lang="en-US" dirty="0" smtClean="0"/>
              <a:t>All-Nodes </a:t>
            </a:r>
            <a:r>
              <a:rPr lang="en-US" dirty="0"/>
              <a:t>and All-Edges in a control flow graph may miss significant test cases </a:t>
            </a:r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/>
              <a:t>All-Paths in a control flow graph is often too time-consuming Can we select a subset of these paths that will reveal the most </a:t>
            </a:r>
            <a:r>
              <a:rPr lang="en-US" dirty="0" smtClean="0"/>
              <a:t>faults?</a:t>
            </a:r>
          </a:p>
          <a:p>
            <a:r>
              <a:rPr lang="en-US" dirty="0" smtClean="0"/>
              <a:t>Data </a:t>
            </a:r>
            <a:r>
              <a:rPr lang="en-US" dirty="0"/>
              <a:t>Flow Testing focuses on the points at which variables receive values and the points at which these values are used</a:t>
            </a:r>
          </a:p>
        </p:txBody>
      </p:sp>
    </p:spTree>
    <p:extLst>
      <p:ext uri="{BB962C8B-B14F-4D97-AF65-F5344CB8AC3E}">
        <p14:creationId xmlns:p14="http://schemas.microsoft.com/office/powerpoint/2010/main" val="6753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reveal interesting bugs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variable that is defined but never used A variable that is used but never defined A variable that is defined twice before it is used Paths from the definition of a variable to its use are more likely to contain bugs</a:t>
            </a:r>
          </a:p>
        </p:txBody>
      </p:sp>
    </p:spTree>
    <p:extLst>
      <p:ext uri="{BB962C8B-B14F-4D97-AF65-F5344CB8AC3E}">
        <p14:creationId xmlns:p14="http://schemas.microsoft.com/office/powerpoint/2010/main" val="297347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node in the program graph is a defining node for variable v if the value of v is defined at the statement fragment in that node Input, assignment, procedure calls A node in the program graph is a usage node for variable v if the value of v is used at the statement fragment in that node Output, assignment, conditionals</a:t>
            </a:r>
          </a:p>
        </p:txBody>
      </p:sp>
    </p:spTree>
    <p:extLst>
      <p:ext uri="{BB962C8B-B14F-4D97-AF65-F5344CB8AC3E}">
        <p14:creationId xmlns:p14="http://schemas.microsoft.com/office/powerpoint/2010/main" val="13059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usage node is a predicate use (P-Use) if variable v appears in a predicate expression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usage node is a computation use (C-Use) if variable v appears in a computation A definition-use path (du-path) with respect to a variable v is a path whose first node is a defining node for v, and its last node is a usage node for v A du-path with no other defining node for v is a definition-clear path (dc-path)</a:t>
            </a:r>
          </a:p>
        </p:txBody>
      </p:sp>
    </p:spTree>
    <p:extLst>
      <p:ext uri="{BB962C8B-B14F-4D97-AF65-F5344CB8AC3E}">
        <p14:creationId xmlns:p14="http://schemas.microsoft.com/office/powerpoint/2010/main" val="421048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lang="en-US" dirty="0" err="1"/>
              <a:t>int</a:t>
            </a:r>
            <a:r>
              <a:rPr lang="en-US" dirty="0"/>
              <a:t> max = 0;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s.nextInt</a:t>
            </a:r>
            <a:r>
              <a:rPr lang="en-US" dirty="0"/>
              <a:t>(); while (</a:t>
            </a:r>
            <a:r>
              <a:rPr lang="en-US" dirty="0" err="1"/>
              <a:t>i</a:t>
            </a:r>
            <a:r>
              <a:rPr lang="en-US" dirty="0"/>
              <a:t> &gt; 0) if (</a:t>
            </a:r>
            <a:r>
              <a:rPr lang="en-US" dirty="0" err="1"/>
              <a:t>i</a:t>
            </a:r>
            <a:r>
              <a:rPr lang="en-US" dirty="0"/>
              <a:t> &gt; max) { max = </a:t>
            </a:r>
            <a:r>
              <a:rPr lang="en-US" dirty="0" err="1"/>
              <a:t>i</a:t>
            </a:r>
            <a:r>
              <a:rPr lang="en-US" dirty="0"/>
              <a:t>; }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s.nextInt</a:t>
            </a:r>
            <a:r>
              <a:rPr lang="en-US" dirty="0"/>
              <a:t>(); } </a:t>
            </a:r>
            <a:r>
              <a:rPr lang="en-US" dirty="0" err="1"/>
              <a:t>System.out.println</a:t>
            </a:r>
            <a:r>
              <a:rPr lang="en-US" dirty="0"/>
              <a:t>(max); An Example Definitions of max A definition of </a:t>
            </a:r>
            <a:r>
              <a:rPr lang="en-US" dirty="0" err="1"/>
              <a:t>i</a:t>
            </a:r>
            <a:r>
              <a:rPr lang="en-US" dirty="0"/>
              <a:t> A C-use of </a:t>
            </a:r>
            <a:r>
              <a:rPr lang="en-US" dirty="0" err="1"/>
              <a:t>i</a:t>
            </a:r>
            <a:r>
              <a:rPr lang="en-US" dirty="0"/>
              <a:t> P-uses of </a:t>
            </a:r>
            <a:r>
              <a:rPr lang="en-US" dirty="0" smtClean="0"/>
              <a:t>I</a:t>
            </a:r>
          </a:p>
          <a:p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 max = 0;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s.nextInt</a:t>
            </a:r>
            <a:r>
              <a:rPr lang="en-US" dirty="0"/>
              <a:t>(); while (</a:t>
            </a:r>
            <a:r>
              <a:rPr lang="en-US" dirty="0" err="1"/>
              <a:t>i</a:t>
            </a:r>
            <a:r>
              <a:rPr lang="en-US" dirty="0"/>
              <a:t> &gt; 0) </a:t>
            </a:r>
            <a:r>
              <a:rPr lang="en-US" dirty="0" err="1"/>
              <a:t>System.out.println</a:t>
            </a:r>
            <a:r>
              <a:rPr lang="en-US" dirty="0"/>
              <a:t>(max); max = </a:t>
            </a:r>
            <a:r>
              <a:rPr lang="en-US" dirty="0" err="1"/>
              <a:t>i</a:t>
            </a:r>
            <a:r>
              <a:rPr lang="en-US" dirty="0"/>
              <a:t>; if (</a:t>
            </a:r>
            <a:r>
              <a:rPr lang="en-US" dirty="0" err="1"/>
              <a:t>i</a:t>
            </a:r>
            <a:r>
              <a:rPr lang="en-US" dirty="0"/>
              <a:t> &gt; max)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s.nextInt</a:t>
            </a:r>
            <a:r>
              <a:rPr lang="en-US" dirty="0"/>
              <a:t>(); Definitions and uses of variable </a:t>
            </a:r>
            <a:r>
              <a:rPr lang="en-US" dirty="0" smtClean="0"/>
              <a:t>I</a:t>
            </a:r>
          </a:p>
          <a:p>
            <a:r>
              <a:rPr lang="en-US" dirty="0"/>
              <a:t> 8 du-paths in example Variable </a:t>
            </a:r>
            <a:r>
              <a:rPr lang="en-US" dirty="0" err="1"/>
              <a:t>i</a:t>
            </a:r>
            <a:r>
              <a:rPr lang="en-US" dirty="0"/>
              <a:t> AB, AC, AD, EB, EC, ED Variable max AF, AC, DC, </a:t>
            </a:r>
            <a:r>
              <a:rPr lang="en-US" dirty="0" smtClean="0"/>
              <a:t>DF</a:t>
            </a:r>
          </a:p>
        </p:txBody>
      </p:sp>
    </p:spTree>
    <p:extLst>
      <p:ext uri="{BB962C8B-B14F-4D97-AF65-F5344CB8AC3E}">
        <p14:creationId xmlns:p14="http://schemas.microsoft.com/office/powerpoint/2010/main" val="290503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Data Flow Coverage Metrics Based on these definitions we can define a set of coverage metrics for a set of test cases We have already seen All-Nodes All-Edges All-Paths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4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582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Lecture 14</vt:lpstr>
      <vt:lpstr>White box testing techniques </vt:lpstr>
      <vt:lpstr>Data Flow Testing (DFT)</vt:lpstr>
      <vt:lpstr>Data Flow Testing </vt:lpstr>
      <vt:lpstr>Data Flow Analysis</vt:lpstr>
      <vt:lpstr>Definitions</vt:lpstr>
      <vt:lpstr>More Definitions</vt:lpstr>
      <vt:lpstr>………</vt:lpstr>
      <vt:lpstr>Data Flow Coverage Metrics</vt:lpstr>
      <vt:lpstr>…………….</vt:lpstr>
      <vt:lpstr>……….</vt:lpstr>
      <vt:lpstr>………..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dc:creator>acer</dc:creator>
  <cp:lastModifiedBy>acer</cp:lastModifiedBy>
  <cp:revision>8</cp:revision>
  <dcterms:created xsi:type="dcterms:W3CDTF">2022-06-07T17:48:35Z</dcterms:created>
  <dcterms:modified xsi:type="dcterms:W3CDTF">2022-06-07T18:42:53Z</dcterms:modified>
</cp:coreProperties>
</file>