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170A-A17C-4CC8-8006-86CED7FA1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Non-profit organization Food collection centers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42E9D-C2AD-4D63-A2AB-EE6F63DEA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project to identify neighborhoods in east of Toronto</a:t>
            </a:r>
          </a:p>
        </p:txBody>
      </p:sp>
    </p:spTree>
    <p:extLst>
      <p:ext uri="{BB962C8B-B14F-4D97-AF65-F5344CB8AC3E}">
        <p14:creationId xmlns:p14="http://schemas.microsoft.com/office/powerpoint/2010/main" val="50387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170A-A17C-4CC8-8006-86CED7FA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9193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42E9D-C2AD-4D63-A2AB-EE6F63DEA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272241"/>
            <a:ext cx="10724768" cy="399192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None profit organization is looking to setup its food collection centers.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Excessive food collection from restaurants.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Ideal locations are with 20 or more restaurants in radius of 1000 meters.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Setup 3-4 collection centers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196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170A-A17C-4CC8-8006-86CED7FA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919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42E9D-C2AD-4D63-A2AB-EE6F63DEA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272241"/>
            <a:ext cx="11055844" cy="411279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Tap on to postal codes data for the city of Toronto that is available on Wikipedia website for free.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 scrapping using the </a:t>
            </a:r>
            <a:r>
              <a:rPr lang="en-US" sz="2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BeautifulSoup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library.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Pull location coordinates details from a CSV file.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Location information is critical to determine number of restaurants within 1000-meter radius.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Foursquare API to pull restaurants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8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170A-A17C-4CC8-8006-86CED7FA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9193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and filtration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42E9D-C2AD-4D63-A2AB-EE6F63DEA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272242"/>
            <a:ext cx="7231063" cy="258550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382309-9DE2-4082-8557-C3B7D7D88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54816"/>
              </p:ext>
            </p:extLst>
          </p:nvPr>
        </p:nvGraphicFramePr>
        <p:xfrm>
          <a:off x="565379" y="3102429"/>
          <a:ext cx="10942410" cy="361473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23735">
                  <a:extLst>
                    <a:ext uri="{9D8B030D-6E8A-4147-A177-3AD203B41FA5}">
                      <a16:colId xmlns:a16="http://schemas.microsoft.com/office/drawing/2014/main" val="449118901"/>
                    </a:ext>
                  </a:extLst>
                </a:gridCol>
                <a:gridCol w="1823735">
                  <a:extLst>
                    <a:ext uri="{9D8B030D-6E8A-4147-A177-3AD203B41FA5}">
                      <a16:colId xmlns:a16="http://schemas.microsoft.com/office/drawing/2014/main" val="225887666"/>
                    </a:ext>
                  </a:extLst>
                </a:gridCol>
                <a:gridCol w="1823735">
                  <a:extLst>
                    <a:ext uri="{9D8B030D-6E8A-4147-A177-3AD203B41FA5}">
                      <a16:colId xmlns:a16="http://schemas.microsoft.com/office/drawing/2014/main" val="1145997119"/>
                    </a:ext>
                  </a:extLst>
                </a:gridCol>
                <a:gridCol w="1823735">
                  <a:extLst>
                    <a:ext uri="{9D8B030D-6E8A-4147-A177-3AD203B41FA5}">
                      <a16:colId xmlns:a16="http://schemas.microsoft.com/office/drawing/2014/main" val="2562994324"/>
                    </a:ext>
                  </a:extLst>
                </a:gridCol>
                <a:gridCol w="1823735">
                  <a:extLst>
                    <a:ext uri="{9D8B030D-6E8A-4147-A177-3AD203B41FA5}">
                      <a16:colId xmlns:a16="http://schemas.microsoft.com/office/drawing/2014/main" val="3946458007"/>
                    </a:ext>
                  </a:extLst>
                </a:gridCol>
                <a:gridCol w="1823735">
                  <a:extLst>
                    <a:ext uri="{9D8B030D-6E8A-4147-A177-3AD203B41FA5}">
                      <a16:colId xmlns:a16="http://schemas.microsoft.com/office/drawing/2014/main" val="3817045994"/>
                    </a:ext>
                  </a:extLst>
                </a:gridCol>
              </a:tblGrid>
              <a:tr h="18335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PostalCode</a:t>
                      </a:r>
                      <a:endParaRPr lang="en-US" sz="800" b="1" dirty="0"/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err="1"/>
                        <a:t>Neighbourhood</a:t>
                      </a:r>
                      <a:endParaRPr lang="en-US" sz="800" b="1" dirty="0"/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Latitude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Longitude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50109850"/>
                  </a:ext>
                </a:extLst>
              </a:tr>
              <a:tr h="183356">
                <a:tc>
                  <a:txBody>
                    <a:bodyPr/>
                    <a:lstStyle/>
                    <a:p>
                      <a:r>
                        <a:rPr lang="en-US" sz="800"/>
                        <a:t>0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M1B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Rouge, Malvern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43.806686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-79.194353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24038145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M1C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Highland Creek, Rouge Hill, Port Union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43.784535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-79.160497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50438993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r>
                        <a:rPr lang="en-US" sz="800"/>
                        <a:t>2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M1E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Guildwood, Morningside, West Hill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43.763573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-79.188711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82860754"/>
                  </a:ext>
                </a:extLst>
              </a:tr>
              <a:tr h="183356">
                <a:tc>
                  <a:txBody>
                    <a:bodyPr/>
                    <a:lstStyle/>
                    <a:p>
                      <a:r>
                        <a:rPr lang="en-US" sz="800"/>
                        <a:t>3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M1G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Woburn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43.770992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-79.216917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48648861"/>
                  </a:ext>
                </a:extLst>
              </a:tr>
              <a:tr h="183356"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M1H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Cedarbrae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43.773136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-79.239476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852341586"/>
                  </a:ext>
                </a:extLst>
              </a:tr>
              <a:tr h="183356">
                <a:tc>
                  <a:txBody>
                    <a:bodyPr/>
                    <a:lstStyle/>
                    <a:p>
                      <a:r>
                        <a:rPr lang="en-US" sz="800"/>
                        <a:t>5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M1J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Scarborough Village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43.744734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-79.239476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2071489"/>
                  </a:ext>
                </a:extLst>
              </a:tr>
              <a:tr h="497681">
                <a:tc>
                  <a:txBody>
                    <a:bodyPr/>
                    <a:lstStyle/>
                    <a:p>
                      <a:r>
                        <a:rPr lang="en-US" sz="800"/>
                        <a:t>6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M1K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East Birchmount Park, Ionview, Kennedy Park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43.727929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-79.262029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11123081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M1L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Clairlea, Golden Mile, Oakridge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43.711112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-79.284577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10634217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sz="800"/>
                        <a:t>8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M1M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Cliffcrest, Cliffside, Scarborough Village West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43.716316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-79.239476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1297418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r>
                        <a:rPr lang="en-US" sz="800"/>
                        <a:t>9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M1N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Birch Cliff, Cliffside West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43.692657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-79.264848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0665152"/>
                  </a:ext>
                </a:extLst>
              </a:tr>
              <a:tr h="497681">
                <a:tc>
                  <a:txBody>
                    <a:bodyPr/>
                    <a:lstStyle/>
                    <a:p>
                      <a:r>
                        <a:rPr lang="en-US" sz="800"/>
                        <a:t>10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M1P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Scarborough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Dorset Park, Scarborough Town Centre, Wexford ...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43.757410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-79.273304</a:t>
                      </a:r>
                    </a:p>
                  </a:txBody>
                  <a:tcPr marL="26194" marR="26194" marT="13097" marB="130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pattFill prst="pct6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00757484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382AA8ED-AC22-4DE8-BEF2-9AE0B1EBA17B}"/>
              </a:ext>
            </a:extLst>
          </p:cNvPr>
          <p:cNvSpPr txBox="1">
            <a:spLocks/>
          </p:cNvSpPr>
          <p:nvPr/>
        </p:nvSpPr>
        <p:spPr>
          <a:xfrm>
            <a:off x="482798" y="1448431"/>
            <a:ext cx="7231063" cy="164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Toronto east (Scarborough) data was extracted.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Neighborhoods with 20 or more restaurants were identified.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C86DB-BB0C-4A68-B15A-F69136281FE6}"/>
              </a:ext>
            </a:extLst>
          </p:cNvPr>
          <p:cNvSpPr/>
          <p:nvPr/>
        </p:nvSpPr>
        <p:spPr>
          <a:xfrm>
            <a:off x="565379" y="3096053"/>
            <a:ext cx="10942410" cy="3621113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9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2EC9DC-1A14-4EA7-8C13-FD0F7326D2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2370084"/>
            <a:ext cx="10206275" cy="3232010"/>
          </a:xfrm>
          <a:prstGeom prst="rect">
            <a:avLst/>
          </a:prstGeom>
          <a:pattFill prst="pct5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22225">
            <a:solidFill>
              <a:schemeClr val="bg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372F0CD-9B23-410F-BDCA-E8835F60F1CE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7919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Resulting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7EEA6A-E1CA-4DEE-B69C-F33B9B7F1B1F}"/>
              </a:ext>
            </a:extLst>
          </p:cNvPr>
          <p:cNvCxnSpPr/>
          <p:nvPr/>
        </p:nvCxnSpPr>
        <p:spPr>
          <a:xfrm>
            <a:off x="409903" y="399393"/>
            <a:ext cx="113459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3A0529-C3E3-4EEC-A7CB-81DF2282A83B}"/>
              </a:ext>
            </a:extLst>
          </p:cNvPr>
          <p:cNvCxnSpPr/>
          <p:nvPr/>
        </p:nvCxnSpPr>
        <p:spPr>
          <a:xfrm>
            <a:off x="409903" y="6364013"/>
            <a:ext cx="113459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0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BBEC2-B1F0-458B-8D70-D34D738CA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490" y="1723697"/>
            <a:ext cx="10463779" cy="48746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95C2F7-EF76-40C4-92B5-682ABA3BAA02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7919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3023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AEEE-E8E7-439E-93CB-2BFA9BDE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68" y="264550"/>
            <a:ext cx="8534400" cy="150706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1802D2-AFE1-4C0F-AD50-FC0BEBCC77DA}"/>
              </a:ext>
            </a:extLst>
          </p:cNvPr>
          <p:cNvSpPr txBox="1">
            <a:spLocks/>
          </p:cNvSpPr>
          <p:nvPr/>
        </p:nvSpPr>
        <p:spPr>
          <a:xfrm>
            <a:off x="541767" y="1853078"/>
            <a:ext cx="9674287" cy="3233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Easy implementation yet extremely useful insight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Based on factual data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Public domain data can used for real decision-making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Small businesses and non-profit organizations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186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1052</TotalTime>
  <Words>287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Non-profit organization Food collection centers</vt:lpstr>
      <vt:lpstr>Overview</vt:lpstr>
      <vt:lpstr>Data acquisition</vt:lpstr>
      <vt:lpstr>Data Cleaning and filtration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Non-profit organization Food collection centers</dc:title>
  <dc:creator>Sheraz Mushtaq</dc:creator>
  <cp:lastModifiedBy>Sheraz Mushtaq</cp:lastModifiedBy>
  <cp:revision>10</cp:revision>
  <dcterms:created xsi:type="dcterms:W3CDTF">2019-08-12T16:42:24Z</dcterms:created>
  <dcterms:modified xsi:type="dcterms:W3CDTF">2019-08-13T10:14:38Z</dcterms:modified>
</cp:coreProperties>
</file>