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5" r:id="rId6"/>
    <p:sldId id="259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2D-41CA-85CD-3070442D56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2D-41CA-85CD-3070442D56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2D-41CA-85CD-3070442D56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2D-41CA-85CD-3070442D5696}"/>
              </c:ext>
            </c:extLst>
          </c:dPt>
          <c:cat>
            <c:strRef>
              <c:f>Sheet1!$A$2:$A$5</c:f>
              <c:strCache>
                <c:ptCount val="4"/>
                <c:pt idx="0">
                  <c:v>6th</c:v>
                </c:pt>
                <c:pt idx="1">
                  <c:v>7th</c:v>
                </c:pt>
                <c:pt idx="2">
                  <c:v>8th</c:v>
                </c:pt>
                <c:pt idx="3">
                  <c:v>9th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Curiosity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F9899549-F706-4D9A-8D30-CC87785A4BD1}" type="presOf" srcId="{BFF9359E-E9B1-4B73-BACC-2C7988765B16}" destId="{61C9C6B6-F051-4AFC-B696-34674ED32FC0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  <dgm:cxn modelId="{473851C0-4FDC-4DB1-8FC0-25AAC7B6CF71}" type="presParOf" srcId="{536D0097-A245-4152-8984-CC3ABB7DF273}" destId="{91C06081-CFBE-49AB-AE47-FB2FE4BD1620}" srcOrd="3" destOrd="0" presId="urn:microsoft.com/office/officeart/2018/2/layout/IconVerticalSolidList"/>
    <dgm:cxn modelId="{9CA6B505-46F0-4253-ADF2-226B921D100B}" type="presParOf" srcId="{536D0097-A245-4152-8984-CC3ABB7DF273}" destId="{780F5C81-E187-46CA-9F2B-7655A74715CA}" srcOrd="4" destOrd="0" presId="urn:microsoft.com/office/officeart/2018/2/layout/IconVerticalSolidList"/>
    <dgm:cxn modelId="{9D4847BD-25B9-4A68-8068-0711BBEAA0D7}" type="presParOf" srcId="{780F5C81-E187-46CA-9F2B-7655A74715CA}" destId="{2DD6782C-3741-43AC-8E3F-C7C2A5A092FE}" srcOrd="0" destOrd="0" presId="urn:microsoft.com/office/officeart/2018/2/layout/IconVerticalSolidList"/>
    <dgm:cxn modelId="{59281DA9-0529-406E-9193-EE63F35ED646}" type="presParOf" srcId="{780F5C81-E187-46CA-9F2B-7655A74715CA}" destId="{22E3D4D5-84E6-41EE-BF94-D56D24841B8B}" srcOrd="1" destOrd="0" presId="urn:microsoft.com/office/officeart/2018/2/layout/IconVerticalSolidList"/>
    <dgm:cxn modelId="{A8B9FF69-B1EC-4F7B-AF3A-3114F1BD1D77}" type="presParOf" srcId="{780F5C81-E187-46CA-9F2B-7655A74715CA}" destId="{97079802-B104-4A91-9CE1-92B9B5C9364A}" srcOrd="2" destOrd="0" presId="urn:microsoft.com/office/officeart/2018/2/layout/IconVerticalSolidList"/>
    <dgm:cxn modelId="{B7EF2B86-7E13-4C54-9A10-7AF5ADA58315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6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Basics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7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Scientific Method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8</a:t>
          </a:r>
          <a:r>
            <a:rPr lang="en-US" sz="2000" baseline="30000" dirty="0">
              <a:solidFill>
                <a:schemeClr val="bg1"/>
              </a:solidFill>
            </a:rPr>
            <a:t>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Research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9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Final Thesis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14F2-E001-9048-99B0-C46EAB1CEAC1}" type="pres">
      <dgm:prSet presAssocID="{808B76D0-8EC7-469A-93AC-7A6017188A9D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BF0B936-C069-4B45-92D0-BC84490381D7}" type="pres">
      <dgm:prSet presAssocID="{808B76D0-8EC7-469A-93AC-7A6017188A9D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1774-D280-DD46-9C9B-33FE253D22FC}" type="pres">
      <dgm:prSet presAssocID="{FEF1E80E-8A9E-4B0A-817C-2A4CFDCF3FB2}" presName="sibTrans" presStyleLbl="sibTrans1D1" presStyleIdx="1" presStyleCnt="3"/>
      <dgm:spPr/>
      <dgm:t>
        <a:bodyPr/>
        <a:lstStyle/>
        <a:p>
          <a:endParaRPr lang="en-US"/>
        </a:p>
      </dgm:t>
    </dgm:pt>
    <dgm:pt modelId="{B4080084-7793-E342-92FE-F348EAFF157C}" type="pres">
      <dgm:prSet presAssocID="{FEF1E80E-8A9E-4B0A-817C-2A4CFDCF3FB2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D5AC-6A4E-294A-8C0F-D72D7D241108}" type="pres">
      <dgm:prSet presAssocID="{BFE0749E-E343-4A6F-BD09-2810EE6B4BD7}" presName="sibTrans" presStyleLbl="sibTrans1D1" presStyleIdx="2" presStyleCnt="3"/>
      <dgm:spPr/>
      <dgm:t>
        <a:bodyPr/>
        <a:lstStyle/>
        <a:p>
          <a:endParaRPr lang="en-US"/>
        </a:p>
      </dgm:t>
    </dgm:pt>
    <dgm:pt modelId="{A4A67B76-88B9-3B42-B3EF-AFCDA17E5E1C}" type="pres">
      <dgm:prSet presAssocID="{BFE0749E-E343-4A6F-BD09-2810EE6B4BD7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Research</a:t>
          </a:r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Communication</a:t>
          </a:r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Curiosity</a:t>
          </a:r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6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Basics</a:t>
          </a: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7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Scientific Method</a:t>
          </a: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8</a:t>
          </a:r>
          <a:r>
            <a:rPr lang="en-US" sz="2000" kern="1200" baseline="30000" dirty="0">
              <a:solidFill>
                <a:schemeClr val="bg1"/>
              </a:solidFill>
            </a:rPr>
            <a:t>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Research</a:t>
          </a: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9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Final Thesis</a:t>
          </a: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2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School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Design</a:t>
            </a:r>
            <a:endParaRPr lang="en-US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b="1" dirty="0"/>
              <a:t>Science in </a:t>
            </a:r>
            <a:br>
              <a:rPr lang="en-US" b="1" dirty="0"/>
            </a:br>
            <a:r>
              <a:rPr lang="en-US" dirty="0"/>
              <a:t>education </a:t>
            </a:r>
            <a:r>
              <a:rPr lang="en-US" b="1" dirty="0"/>
              <a:t>Promotes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8" r="3" b="3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 descr="student looking into microscope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4" r="-5" b="-5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9"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 descr="students raising hands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5" b="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861383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Student</a:t>
            </a:r>
            <a:r>
              <a:rPr lang="en-US" sz="3600" dirty="0"/>
              <a:t> Growth</a:t>
            </a:r>
            <a:br>
              <a:rPr lang="en-US" sz="3600" dirty="0"/>
            </a:br>
            <a:r>
              <a:rPr lang="en-US" sz="3600" b="1" dirty="0"/>
              <a:t>By Grade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58908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Curriculum</a:t>
            </a: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43230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16c05727-aa75-4e4a-9b5f-8a80a1165891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1</TotalTime>
  <Words>29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School Design</vt:lpstr>
      <vt:lpstr>Science in  education Promotes</vt:lpstr>
      <vt:lpstr>Student Growth By Grade</vt:lpstr>
      <vt:lpstr>Our Curriculum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Design</dc:title>
  <dc:creator>md</dc:creator>
  <cp:lastModifiedBy>mech</cp:lastModifiedBy>
  <cp:revision>4</cp:revision>
  <dcterms:created xsi:type="dcterms:W3CDTF">2022-11-03T09:51:14Z</dcterms:created>
  <dcterms:modified xsi:type="dcterms:W3CDTF">2022-11-07T05:45:32Z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