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8E287F-E27A-4862-971C-AE9EA7103A8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6612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E287F-E27A-4862-971C-AE9EA7103A8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8615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E287F-E27A-4862-971C-AE9EA7103A8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180655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E287F-E27A-4862-971C-AE9EA7103A8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216775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68E287F-E27A-4862-971C-AE9EA7103A86}"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188667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8E287F-E27A-4862-971C-AE9EA7103A86}"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8542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8E287F-E27A-4862-971C-AE9EA7103A86}"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25106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8E287F-E27A-4862-971C-AE9EA7103A86}"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104554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E287F-E27A-4862-971C-AE9EA7103A86}"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131361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8E287F-E27A-4862-971C-AE9EA7103A86}"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140508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8E287F-E27A-4862-971C-AE9EA7103A86}"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28BC61-800F-46BC-B581-9C002F62F730}" type="slidenum">
              <a:rPr lang="en-US" smtClean="0"/>
              <a:t>‹#›</a:t>
            </a:fld>
            <a:endParaRPr lang="en-US"/>
          </a:p>
        </p:txBody>
      </p:sp>
    </p:spTree>
    <p:extLst>
      <p:ext uri="{BB962C8B-B14F-4D97-AF65-F5344CB8AC3E}">
        <p14:creationId xmlns:p14="http://schemas.microsoft.com/office/powerpoint/2010/main" val="137821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E287F-E27A-4862-971C-AE9EA7103A86}" type="datetimeFigureOut">
              <a:rPr lang="en-US" smtClean="0"/>
              <a:t>11/7/2022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8BC61-800F-46BC-B581-9C002F62F730}" type="slidenum">
              <a:rPr lang="en-US" smtClean="0"/>
              <a:t>‹#›</a:t>
            </a:fld>
            <a:endParaRPr lang="en-US"/>
          </a:p>
        </p:txBody>
      </p:sp>
    </p:spTree>
    <p:extLst>
      <p:ext uri="{BB962C8B-B14F-4D97-AF65-F5344CB8AC3E}">
        <p14:creationId xmlns:p14="http://schemas.microsoft.com/office/powerpoint/2010/main" val="1994119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sz="4900" b="1" dirty="0" smtClean="0">
                <a:latin typeface="Segoe UI" panose="020B0502040204020203" pitchFamily="34" charset="0"/>
                <a:cs typeface="Segoe UI" panose="020B0502040204020203" pitchFamily="34" charset="0"/>
              </a:rPr>
              <a:t>Education</a:t>
            </a:r>
            <a:r>
              <a:rPr lang="en-US" dirty="0" smtClean="0"/>
              <a:t/>
            </a:r>
            <a:br>
              <a:rPr lang="en-US" dirty="0" smtClean="0"/>
            </a:br>
            <a:endParaRPr lang="en-US" dirty="0"/>
          </a:p>
        </p:txBody>
      </p:sp>
      <p:sp>
        <p:nvSpPr>
          <p:cNvPr id="3" name="Content Placeholder 2"/>
          <p:cNvSpPr>
            <a:spLocks noGrp="1"/>
          </p:cNvSpPr>
          <p:nvPr>
            <p:ph idx="1"/>
          </p:nvPr>
        </p:nvSpPr>
        <p:spPr>
          <a:xfrm>
            <a:off x="838200" y="1825624"/>
            <a:ext cx="10931434" cy="4823369"/>
          </a:xfrm>
        </p:spPr>
        <p:txBody>
          <a:bodyPr>
            <a:noAutofit/>
          </a:bodyPr>
          <a:lstStyle/>
          <a:p>
            <a:pPr marL="0" indent="0" algn="just">
              <a:buNone/>
            </a:pPr>
            <a:r>
              <a:rPr lang="en-US" sz="4400" dirty="0" smtClean="0">
                <a:latin typeface="Segoe UI" panose="020B0502040204020203" pitchFamily="34" charset="0"/>
                <a:cs typeface="Segoe UI" panose="020B0502040204020203" pitchFamily="34" charset="0"/>
              </a:rPr>
              <a:t>		Education </a:t>
            </a:r>
            <a:r>
              <a:rPr lang="en-US" sz="4400" dirty="0">
                <a:latin typeface="Segoe UI" panose="020B0502040204020203" pitchFamily="34" charset="0"/>
                <a:cs typeface="Segoe UI" panose="020B0502040204020203" pitchFamily="34" charset="0"/>
              </a:rPr>
              <a:t>is a means of achieving a world of peace, justice, freedom, and equality for all. Thus, education is extremely necessary for all. No good life is possible without education. It indorses the intelligence of human beings, develops his skill, and enables him to be industrious.</a:t>
            </a:r>
          </a:p>
        </p:txBody>
      </p:sp>
    </p:spTree>
    <p:extLst>
      <p:ext uri="{BB962C8B-B14F-4D97-AF65-F5344CB8AC3E}">
        <p14:creationId xmlns:p14="http://schemas.microsoft.com/office/powerpoint/2010/main" val="390057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Segoe UI</vt:lpstr>
      <vt:lpstr>Office Theme</vt:lpstr>
      <vt:lpstr>                               Education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Education </dc:title>
  <dc:creator>mech</dc:creator>
  <cp:lastModifiedBy>mech</cp:lastModifiedBy>
  <cp:revision>1</cp:revision>
  <dcterms:created xsi:type="dcterms:W3CDTF">2022-11-07T06:45:08Z</dcterms:created>
  <dcterms:modified xsi:type="dcterms:W3CDTF">2022-11-07T06:46:19Z</dcterms:modified>
</cp:coreProperties>
</file>