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099C-A671-4BE1-A3F9-95BF25FB45F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976B-29F8-4923-992D-79CAF6C5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961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Metal Forming Processes</a:t>
            </a:r>
            <a:endParaRPr lang="en-US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749" y="1525178"/>
            <a:ext cx="10644051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Forging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Classification of Forging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Methods of Forging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categories of Forging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Advantages and Disadvantages of Forging</a:t>
            </a:r>
          </a:p>
          <a:p>
            <a:pPr marL="0" indent="0">
              <a:buNone/>
            </a:pPr>
            <a:endParaRPr lang="en-US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9340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Metal Forming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</dc:creator>
  <cp:lastModifiedBy>mech</cp:lastModifiedBy>
  <cp:revision>3</cp:revision>
  <dcterms:created xsi:type="dcterms:W3CDTF">2022-11-07T06:22:49Z</dcterms:created>
  <dcterms:modified xsi:type="dcterms:W3CDTF">2022-11-07T06:34:23Z</dcterms:modified>
</cp:coreProperties>
</file>