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 smtClean="0"/>
              <a:t>No.of</a:t>
            </a:r>
            <a:r>
              <a:rPr lang="en-US" dirty="0" smtClean="0"/>
              <a:t> students in our college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year 2019</c:v>
                </c:pt>
                <c:pt idx="1">
                  <c:v> Year 2020</c:v>
                </c:pt>
                <c:pt idx="2">
                  <c:v> Year 2021</c:v>
                </c:pt>
                <c:pt idx="3">
                  <c:v> Year 2022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5.5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D7-4362-BD8A-46172A32C4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Year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year 2019</c:v>
                </c:pt>
                <c:pt idx="1">
                  <c:v> Year 2020</c:v>
                </c:pt>
                <c:pt idx="2">
                  <c:v> Year 2021</c:v>
                </c:pt>
                <c:pt idx="3">
                  <c:v> Year 2022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</c:v>
                </c:pt>
                <c:pt idx="1">
                  <c:v>4.2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D7-4362-BD8A-46172A32C4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 Year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year 2019</c:v>
                </c:pt>
                <c:pt idx="1">
                  <c:v> Year 2020</c:v>
                </c:pt>
                <c:pt idx="2">
                  <c:v> Year 2021</c:v>
                </c:pt>
                <c:pt idx="3">
                  <c:v> Year 2022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D7-4362-BD8A-46172A32C46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 Year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 year 2019</c:v>
                </c:pt>
                <c:pt idx="1">
                  <c:v> Year 2020</c:v>
                </c:pt>
                <c:pt idx="2">
                  <c:v> Year 2021</c:v>
                </c:pt>
                <c:pt idx="3">
                  <c:v> Year 2022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D7-4362-BD8A-46172A32C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694319"/>
        <c:axId val="623695567"/>
      </c:barChart>
      <c:catAx>
        <c:axId val="62369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95567"/>
        <c:crosses val="autoZero"/>
        <c:auto val="1"/>
        <c:lblAlgn val="ctr"/>
        <c:lblOffset val="100"/>
        <c:noMultiLvlLbl val="0"/>
      </c:catAx>
      <c:valAx>
        <c:axId val="623695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694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0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9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4831-1AAE-46C0-82F2-73ACB3C9FB3F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DA1C-9BEE-4044-B577-3D11ACCD3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4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99987170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35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mech</dc:creator>
  <cp:lastModifiedBy>mech</cp:lastModifiedBy>
  <cp:revision>2</cp:revision>
  <dcterms:created xsi:type="dcterms:W3CDTF">2022-11-07T09:18:53Z</dcterms:created>
  <dcterms:modified xsi:type="dcterms:W3CDTF">2022-11-07T09:23:43Z</dcterms:modified>
</cp:coreProperties>
</file>