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61AF-C143-4A8B-9498-BC18394FECD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5CB9-1416-4D57-BD9D-72031E35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4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61AF-C143-4A8B-9498-BC18394FECD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5CB9-1416-4D57-BD9D-72031E35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61AF-C143-4A8B-9498-BC18394FECD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5CB9-1416-4D57-BD9D-72031E35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5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61AF-C143-4A8B-9498-BC18394FECD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5CB9-1416-4D57-BD9D-72031E35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4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61AF-C143-4A8B-9498-BC18394FECD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5CB9-1416-4D57-BD9D-72031E35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4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61AF-C143-4A8B-9498-BC18394FECD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5CB9-1416-4D57-BD9D-72031E35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6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61AF-C143-4A8B-9498-BC18394FECD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5CB9-1416-4D57-BD9D-72031E35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4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61AF-C143-4A8B-9498-BC18394FECD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5CB9-1416-4D57-BD9D-72031E35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6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61AF-C143-4A8B-9498-BC18394FECD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5CB9-1416-4D57-BD9D-72031E35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3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61AF-C143-4A8B-9498-BC18394FECD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5CB9-1416-4D57-BD9D-72031E35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4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61AF-C143-4A8B-9498-BC18394FECD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5CB9-1416-4D57-BD9D-72031E35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9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F61AF-C143-4A8B-9498-BC18394FECD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55CB9-1416-4D57-BD9D-72031E35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7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Objects are </a:t>
            </a:r>
            <a:r>
              <a:rPr lang="en-US" b="1" dirty="0"/>
              <a:t>added </a:t>
            </a:r>
            <a:r>
              <a:rPr lang="en-US" b="1" dirty="0" smtClean="0"/>
              <a:t>arranged </a:t>
            </a:r>
            <a:r>
              <a:rPr lang="en-US" b="1" dirty="0"/>
              <a:t>and </a:t>
            </a:r>
            <a:r>
              <a:rPr lang="en-US" b="1" dirty="0" smtClean="0"/>
              <a:t>grouped:</a:t>
            </a:r>
            <a:endParaRPr lang="en-US" b="1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698" y="2657269"/>
            <a:ext cx="3072902" cy="20486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048" y="2657269"/>
            <a:ext cx="3798545" cy="22021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041" y="2657269"/>
            <a:ext cx="2651760" cy="2048601"/>
          </a:xfrm>
          <a:prstGeom prst="rect">
            <a:avLst/>
          </a:prstGeom>
        </p:spPr>
      </p:pic>
      <p:pic>
        <p:nvPicPr>
          <p:cNvPr id="22" name="Content Placeholder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97" y="2618080"/>
            <a:ext cx="3072902" cy="204860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047" y="2618080"/>
            <a:ext cx="3798545" cy="220211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040" y="2618080"/>
            <a:ext cx="2651760" cy="204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7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Objects are added arranged and grouped: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are added arranged and grouped:</dc:title>
  <dc:creator>mech</dc:creator>
  <cp:lastModifiedBy>mech</cp:lastModifiedBy>
  <cp:revision>2</cp:revision>
  <dcterms:created xsi:type="dcterms:W3CDTF">2022-11-07T08:57:22Z</dcterms:created>
  <dcterms:modified xsi:type="dcterms:W3CDTF">2022-11-07T08:58:21Z</dcterms:modified>
</cp:coreProperties>
</file>