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9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9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8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9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4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8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2AD-F741-4D95-B0F1-5D2AEA9A23A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C48E-3EAD-48B5-AF56-66844E852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2404-48CA-CCD0-58C3-CC629D2A4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5">
                    <a:lumMod val="50000"/>
                  </a:schemeClr>
                </a:solidFill>
              </a:rPr>
              <a:t>Naan Mudhalvan</a:t>
            </a:r>
            <a:endParaRPr lang="en-SG" sz="6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7177E-97AF-9A87-5F9D-739BEDFBC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Microsoft Powerpoint</a:t>
            </a:r>
            <a:endParaRPr lang="en-SG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2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8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9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9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5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6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Naan Mudhalvan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Naan Mudhalvan</dc:title>
  <dc:creator>mech</dc:creator>
  <cp:lastModifiedBy>mech</cp:lastModifiedBy>
  <cp:revision>1</cp:revision>
  <dcterms:created xsi:type="dcterms:W3CDTF">2022-11-07T06:02:42Z</dcterms:created>
  <dcterms:modified xsi:type="dcterms:W3CDTF">2022-11-07T06:10:53Z</dcterms:modified>
</cp:coreProperties>
</file>