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BBD9-AC69-145D-0D0B-38BFC560B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0A2EF-2D6B-6403-9FDA-442E2C948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0FCB5-DD1A-292E-67F2-4E64F9CF9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B3D1-EB9F-46C9-A7E3-63B1E4770ECD}" type="datetimeFigureOut">
              <a:rPr lang="en-SG" smtClean="0"/>
              <a:t>7/11/2022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7E2A1-627A-9B3C-51F8-EC012E79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B33A-9F08-CE22-D806-5888CB75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9707-963A-4155-A741-3245A4650EF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1585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82685-36FB-758D-6585-27789B6C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20B8B-00BA-1144-2419-9EC01B468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94902-ECC4-4C6E-9EB8-781BA449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B3D1-EB9F-46C9-A7E3-63B1E4770ECD}" type="datetimeFigureOut">
              <a:rPr lang="en-SG" smtClean="0"/>
              <a:t>7/11/2022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146CF-204F-EAC9-8A00-EFDC1042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FD2D4-211D-E199-1A0B-669D9F88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9707-963A-4155-A741-3245A4650EF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2849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4B79F4-1AEE-8B17-481B-1D631EEC3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C13F4-4EE9-8B1B-3851-A304FABE5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E818D-688A-EE4F-FEEA-D8A21AF8A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B3D1-EB9F-46C9-A7E3-63B1E4770ECD}" type="datetimeFigureOut">
              <a:rPr lang="en-SG" smtClean="0"/>
              <a:t>7/11/2022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B1E37-64A4-D82E-BB4E-C2A5FE1F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DE246-4929-69FD-C0C6-CC349DD5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9707-963A-4155-A741-3245A4650EF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814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E1AB-9265-FBD7-E788-E76E8124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D8A8F-DE10-6EDD-C19C-7922E6836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D5ABB-C185-7A62-01FD-A6B99128B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B3D1-EB9F-46C9-A7E3-63B1E4770ECD}" type="datetimeFigureOut">
              <a:rPr lang="en-SG" smtClean="0"/>
              <a:t>7/11/2022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68DF2-2506-CBD6-35CF-CF0A7CDD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666FD-A6AC-2C91-FA41-92484225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9707-963A-4155-A741-3245A4650EF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3325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1502-F9EF-B66C-2304-823FE1FC7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7D228-D84A-2332-3FFD-F4B99D9E9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3947-BD61-0397-3FE9-33E5DB1E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B3D1-EB9F-46C9-A7E3-63B1E4770ECD}" type="datetimeFigureOut">
              <a:rPr lang="en-SG" smtClean="0"/>
              <a:t>7/11/2022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2915A-ACC5-A70C-9444-F9E685BA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E3D7C-6CE0-4792-EC60-20A44CA2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9707-963A-4155-A741-3245A4650EF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0601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8B64-A426-BF00-40CE-B0E7D3996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B4C22-6772-14F7-C2D5-3C0283A61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375B1-2D84-CAB5-5DC1-8E193BDEA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D648-1038-4C2E-6485-D8431D58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B3D1-EB9F-46C9-A7E3-63B1E4770ECD}" type="datetimeFigureOut">
              <a:rPr lang="en-SG" smtClean="0"/>
              <a:t>7/11/2022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10563-B5F8-4F05-47AE-5D2E6028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E5D8C-69AA-B9A9-0643-2B8103E66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9707-963A-4155-A741-3245A4650EF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1917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060F0-55B9-E3DF-75E2-C3D86697E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A5F0C-0338-5F55-0AD2-724CE2EB3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BCD3D-0B95-A2B8-DCEE-CA559ABDF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8BDB1-8CD6-B380-C466-CFC22EEAC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E7648-2F3B-1FA2-691B-BE3F93148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41BF0-9EEB-0F23-756C-98760A2DA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B3D1-EB9F-46C9-A7E3-63B1E4770ECD}" type="datetimeFigureOut">
              <a:rPr lang="en-SG" smtClean="0"/>
              <a:t>7/11/2022</a:t>
            </a:fld>
            <a:endParaRPr lang="en-S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A0B951-24C3-36B2-9750-983748EC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3CEFA7-7F89-3068-E7E0-F842CB527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9707-963A-4155-A741-3245A4650EF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8180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1D08-238D-641B-2BA7-1EECD7C2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42321-B991-E8E3-E03A-34F592F0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B3D1-EB9F-46C9-A7E3-63B1E4770ECD}" type="datetimeFigureOut">
              <a:rPr lang="en-SG" smtClean="0"/>
              <a:t>7/11/2022</a:t>
            </a:fld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20BEB-6B25-7769-CDC5-A23B2AF1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CCC00F-E96D-1A8F-C488-FC250C59F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9707-963A-4155-A741-3245A4650EF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1799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434223-55A3-EAD8-7CE1-9BB8E3B1A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B3D1-EB9F-46C9-A7E3-63B1E4770ECD}" type="datetimeFigureOut">
              <a:rPr lang="en-SG" smtClean="0"/>
              <a:t>7/11/2022</a:t>
            </a:fld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DB456-6DB4-2926-C44E-7AE026E12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1D9CE-0A8B-6575-88FD-026F520A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9707-963A-4155-A741-3245A4650EF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66970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C40F-8FE3-90CC-5AE6-E6B75F91A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0BA1F-2274-FD99-D182-9DFCAFE23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E54C9-EEE4-4A68-618E-F198868BB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BCEF1-2DD3-73C0-CEA5-C6032F60B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B3D1-EB9F-46C9-A7E3-63B1E4770ECD}" type="datetimeFigureOut">
              <a:rPr lang="en-SG" smtClean="0"/>
              <a:t>7/11/2022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75131-D349-8B52-573F-B0367E9A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0A3A9-7CF0-5632-439F-141CB4CC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9707-963A-4155-A741-3245A4650EF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111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535D-4D37-8C10-D47C-67C03E8C9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4B269-04A9-6527-8648-B3478B430E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A36ED-5883-3C0E-E6C9-AB7F22BA7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1F35F-E819-C702-3DF4-6A00BE43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B3D1-EB9F-46C9-A7E3-63B1E4770ECD}" type="datetimeFigureOut">
              <a:rPr lang="en-SG" smtClean="0"/>
              <a:t>7/11/2022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7928F-6554-EB9F-8366-B9FC6021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97B98-416C-D8E1-4769-222308DA7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9707-963A-4155-A741-3245A4650EF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4792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B424AA-FB51-76E1-C121-12807CC8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340D8-E191-A15E-3CB8-B32226BA6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641E9-E869-9FA3-E6A6-92334E945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7B3D1-EB9F-46C9-A7E3-63B1E4770ECD}" type="datetimeFigureOut">
              <a:rPr lang="en-SG" smtClean="0"/>
              <a:t>7/11/2022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A01FD-FBFE-9860-3947-A766869A5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B1699-E462-2BD5-3B78-53021AE48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19707-963A-4155-A741-3245A4650EF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704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2404-48CA-CCD0-58C3-CC629D2A42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5">
                    <a:lumMod val="50000"/>
                  </a:schemeClr>
                </a:solidFill>
              </a:rPr>
              <a:t>Naan </a:t>
            </a:r>
            <a:r>
              <a:rPr lang="en-US" sz="6600" b="1" dirty="0">
                <a:solidFill>
                  <a:schemeClr val="accent5">
                    <a:lumMod val="50000"/>
                  </a:schemeClr>
                </a:solidFill>
              </a:rPr>
              <a:t>Mudhalvan</a:t>
            </a:r>
            <a:endParaRPr lang="en-SG" sz="6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7177E-97AF-9A87-5F9D-739BEDFBC1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7030A0"/>
                </a:solidFill>
              </a:rPr>
              <a:t>Microsoft </a:t>
            </a:r>
            <a:r>
              <a:rPr lang="en-US" sz="4800" b="1" dirty="0">
                <a:solidFill>
                  <a:srgbClr val="7030A0"/>
                </a:solidFill>
              </a:rPr>
              <a:t>Powerpoint</a:t>
            </a:r>
            <a:endParaRPr lang="en-SG" sz="4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45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B8042-41A7-2642-8768-7D38EEC76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Microsoft </a:t>
            </a:r>
            <a:r>
              <a:rPr lang="en-US" sz="6000" b="1" dirty="0">
                <a:solidFill>
                  <a:srgbClr val="002060"/>
                </a:solidFill>
              </a:rPr>
              <a:t>Powerpoint</a:t>
            </a:r>
            <a:r>
              <a:rPr lang="en-SG" sz="6000" b="1" dirty="0">
                <a:solidFill>
                  <a:srgbClr val="002060"/>
                </a:solidFill>
              </a:rPr>
              <a:t> – Slide 1</a:t>
            </a:r>
            <a:endParaRPr lang="en-SG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F0C5B-BB44-AF25-5E0D-7F7F185A7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sz="4400" b="1" dirty="0">
                <a:solidFill>
                  <a:srgbClr val="7030A0"/>
                </a:solidFill>
              </a:rPr>
              <a:t>Presentation file opening with template</a:t>
            </a:r>
          </a:p>
          <a:p>
            <a:pPr>
              <a:lnSpc>
                <a:spcPct val="200000"/>
              </a:lnSpc>
            </a:pPr>
            <a:r>
              <a:rPr lang="en-US" sz="4400" b="1" dirty="0">
                <a:solidFill>
                  <a:srgbClr val="7030A0"/>
                </a:solidFill>
              </a:rPr>
              <a:t>Learn save and save as</a:t>
            </a:r>
          </a:p>
          <a:p>
            <a:pPr>
              <a:lnSpc>
                <a:spcPct val="200000"/>
              </a:lnSpc>
            </a:pPr>
            <a:r>
              <a:rPr lang="en-US" sz="4400" b="1" dirty="0">
                <a:solidFill>
                  <a:srgbClr val="7030A0"/>
                </a:solidFill>
              </a:rPr>
              <a:t>How to add new slides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6959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B8042-41A7-2642-8768-7D38EEC76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Microsoft </a:t>
            </a:r>
            <a:r>
              <a:rPr lang="en-US" sz="6000" b="1" dirty="0">
                <a:solidFill>
                  <a:srgbClr val="002060"/>
                </a:solidFill>
              </a:rPr>
              <a:t>Powerpoint</a:t>
            </a:r>
            <a:r>
              <a:rPr lang="en-SG" sz="6000" b="1" dirty="0">
                <a:solidFill>
                  <a:srgbClr val="002060"/>
                </a:solidFill>
              </a:rPr>
              <a:t> – Slide 2</a:t>
            </a:r>
            <a:endParaRPr lang="en-SG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F0C5B-BB44-AF25-5E0D-7F7F185A7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Create a presentation</a:t>
            </a:r>
            <a:endParaRPr lang="en-SG" sz="4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Charts and Graphs in presentation</a:t>
            </a:r>
            <a:endParaRPr lang="en-SG" sz="4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Add bullets or numbers to text</a:t>
            </a:r>
            <a:endParaRPr lang="en-SG" sz="4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8425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B8042-41A7-2642-8768-7D38EEC76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Microsoft </a:t>
            </a:r>
            <a:r>
              <a:rPr lang="en-US" sz="6000" b="1" dirty="0">
                <a:solidFill>
                  <a:srgbClr val="002060"/>
                </a:solidFill>
              </a:rPr>
              <a:t>Powerpoint</a:t>
            </a:r>
            <a:r>
              <a:rPr lang="en-SG" sz="6000" b="1" dirty="0">
                <a:solidFill>
                  <a:srgbClr val="002060"/>
                </a:solidFill>
              </a:rPr>
              <a:t> – Slide 3</a:t>
            </a:r>
            <a:endParaRPr lang="en-SG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F0C5B-BB44-AF25-5E0D-7F7F185A7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US" sz="4400" dirty="0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Insert pictures, shapes, and more</a:t>
            </a:r>
            <a:endParaRPr lang="en-SG" sz="4400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US" sz="4400" dirty="0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Introduction to PowerPoint</a:t>
            </a:r>
            <a:endParaRPr lang="en-SG" sz="4400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US" sz="4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Use a screen reader to explore and navigate PowerPoint</a:t>
            </a:r>
            <a:endParaRPr lang="en-SG" sz="4400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SG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2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CE93-DA32-5F76-628D-90E254E6E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2060"/>
                </a:solidFill>
              </a:rPr>
              <a:t>Microsoft </a:t>
            </a:r>
            <a:r>
              <a:rPr lang="en-US" sz="4400" b="1" dirty="0">
                <a:solidFill>
                  <a:srgbClr val="002060"/>
                </a:solidFill>
              </a:rPr>
              <a:t>Powerpoint</a:t>
            </a:r>
            <a:r>
              <a:rPr lang="en-SG" sz="4400" b="1" dirty="0">
                <a:solidFill>
                  <a:srgbClr val="002060"/>
                </a:solidFill>
              </a:rPr>
              <a:t> – Slide 4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EB856-C460-57BE-AD93-F292FBBB1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US" sz="44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Power View - Overview and Learning</a:t>
            </a:r>
            <a:endParaRPr lang="en-SG" sz="4400" b="1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US" sz="44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 Presenter View</a:t>
            </a:r>
            <a:endParaRPr lang="en-SG" sz="4400" b="1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US" sz="44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Save a slide design (theme) as a template</a:t>
            </a:r>
            <a:endParaRPr lang="en-SG" sz="4400" b="1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6694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A8C99-BC27-D826-E8DD-D5ED07DB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2060"/>
                </a:solidFill>
              </a:rPr>
              <a:t>Microsoft </a:t>
            </a:r>
            <a:r>
              <a:rPr lang="en-US" sz="4400" b="1" dirty="0">
                <a:solidFill>
                  <a:srgbClr val="002060"/>
                </a:solidFill>
              </a:rPr>
              <a:t>Powerpoint</a:t>
            </a:r>
            <a:r>
              <a:rPr lang="en-SG" sz="4400" b="1" dirty="0">
                <a:solidFill>
                  <a:srgbClr val="002060"/>
                </a:solidFill>
              </a:rPr>
              <a:t> – Slide 5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0F595-88FA-F22A-3387-0FC881079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US" sz="4400" b="1" u="sng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Insert icons in Microsoft Office</a:t>
            </a:r>
            <a:r>
              <a:rPr lang="en-US" sz="44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SG" sz="4400" b="1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US" sz="4400" b="1" u="sng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Edit pictures</a:t>
            </a:r>
            <a:endParaRPr lang="en-SG" sz="4400" b="1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US" sz="4400" b="1" u="sng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 a screen reader to add and format text in PowerPoint</a:t>
            </a:r>
            <a:endParaRPr lang="en-SG" sz="4400" b="1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2821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114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Naan Mudhalvan</vt:lpstr>
      <vt:lpstr>Microsoft Powerpoint – Slide 1</vt:lpstr>
      <vt:lpstr>Microsoft Powerpoint – Slide 2</vt:lpstr>
      <vt:lpstr>Microsoft Powerpoint – Slide 3</vt:lpstr>
      <vt:lpstr>Microsoft Powerpoint – Slide 4</vt:lpstr>
      <vt:lpstr>Microsoft Powerpoint – Slide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Naan Mudhalvan</dc:title>
  <dc:creator>md</dc:creator>
  <cp:lastModifiedBy>mech</cp:lastModifiedBy>
  <cp:revision>4</cp:revision>
  <dcterms:created xsi:type="dcterms:W3CDTF">2022-11-03T09:57:27Z</dcterms:created>
  <dcterms:modified xsi:type="dcterms:W3CDTF">2022-11-07T05:53:26Z</dcterms:modified>
</cp:coreProperties>
</file>