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B0D4B-6DE6-E4DF-B03D-2A2C1655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70F2C-AA56-6AC6-8605-CABF7EA33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C4F25-B7C4-263F-2E7A-DF9254D9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4BC19-02C5-69B5-3D68-BDA00B43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3ABC9-8D2A-47A0-A5DE-B8E7D42C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07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1F898-2F71-B9BB-86A8-4D2C0E98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05A859-73E2-FF5A-8B36-069191AB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6F7374-3F96-ED23-562A-71988D57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E3DD0-46DF-C80C-5B74-005DC6C6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D8595-6A0A-0210-7333-5DBF2E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4CC3BA-3D6B-A9F6-3A0D-88238CE52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A692D0-8A77-B2EC-3C3F-915D0051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76503-E985-2745-40BA-218B5268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A25C4-16CA-1005-AD9E-BB4CCE0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D401-D51B-BB39-42D7-586B8D35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9075-36E7-63C1-6F87-E488C6D1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21AE5-C161-05C8-C185-B5E73BC8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B0227-BD45-0EBC-A8E7-CD3F6255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EBE6C-0197-CC50-8F44-F4BCA049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4BA9B-7C70-EC5E-EF87-DAA593CB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4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F2DF-85DD-A8AF-1E62-C93962BD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17E20E-494B-1B26-DB76-5DEB0C4F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2DF39-FC28-AA56-0CAA-FC6A824E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8A3BE-7483-FAB2-1B8A-7164605E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A1920-99BC-4499-A38B-3159E626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6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4C76-5CCF-D029-B02B-9C1B2C4F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3D130-DE93-654B-F2C6-07EC04607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CD6080-DF65-AD4D-4BF1-216E8EE6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E31788-0C8E-6435-49A6-13373DB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2924CE-2A8C-EFD0-52A6-F19363EC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55A446-F078-0591-E2CC-244773A6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815B6-DFB3-502C-3699-A0E3BA91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412FE7-2ABF-C087-5B46-C98EEE28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924CD3-AA8B-6BC0-7134-DB11118FD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006197-6486-887E-60C6-AA4ED25DC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5E98BD-C731-3FBA-10F2-D97FF18B7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4137CB-7A88-F6E5-F8A4-DD5EEBFE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659549-0440-61A8-8CD6-1CD5C17A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F9D84B-F2E2-DDE3-C1B7-C8F9893F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0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9EBE7-4CC7-AE45-AD51-645BCCB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B46421-EBEB-7253-82D5-73A97EB6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CB6896-9385-1054-1CF4-EC5E6C3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B9144-5F56-BC0B-B81E-2DA328E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D7F03C-F89E-B4EE-9077-01EF8EDB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A48EF6-649E-E1D6-5629-FFD62427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0AF3F1-ABC9-EF0B-33F3-1AC86BE5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5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CD954-1C2F-52A0-7C3F-24DD2BA0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2C6D5-EEDB-EBFF-466F-FF0417BA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3C9FBC-9676-07D6-C295-0C602711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60F90E-96A1-7BBD-7FFB-F188865B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5030A5-A576-5EED-7271-A2EBCD93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73369-2168-D9A6-0EAF-7655D7CF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3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46DA6-A39F-2D3C-3669-1542C1A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00BFE1-690E-1415-C065-1EB46DDF6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7024EA-2ED9-F139-7D43-5F364224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3AA24-0346-E6DC-66E1-57DACFA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24266A-5D1D-DDED-F570-AADAD52B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B5D24-671A-619D-4447-19E2CED7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4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409502-E1F0-E3CD-BEE3-7C61B651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F9CBF-3CA1-8616-5E6C-CB82EB48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421688-1D53-BE33-ED22-3D6B95D95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1F95A-3214-489F-9F3B-6FFD9822B5F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4404-1C21-12E3-B6EE-C03BE4D63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9049A-0111-4289-4F58-156430313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4065F-FE18-410C-8188-E30BE9801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364A6F96-771F-4945-718D-53C4E9297F5E}"/>
              </a:ext>
            </a:extLst>
          </p:cNvPr>
          <p:cNvSpPr/>
          <p:nvPr/>
        </p:nvSpPr>
        <p:spPr>
          <a:xfrm>
            <a:off x="5464175" y="68593"/>
            <a:ext cx="1263650" cy="525439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0DCD02-A429-5652-10B5-DF61CFE51759}"/>
              </a:ext>
            </a:extLst>
          </p:cNvPr>
          <p:cNvSpPr/>
          <p:nvPr/>
        </p:nvSpPr>
        <p:spPr>
          <a:xfrm>
            <a:off x="215900" y="4991100"/>
            <a:ext cx="1511488" cy="167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Paired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t-test</a:t>
            </a: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Mean, Standard Deviation,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Cohen‘s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2C78905-A160-D5FD-D306-C4511B3833E4}"/>
              </a:ext>
            </a:extLst>
          </p:cNvPr>
          <p:cNvSpPr/>
          <p:nvPr/>
        </p:nvSpPr>
        <p:spPr>
          <a:xfrm>
            <a:off x="1934571" y="4991100"/>
            <a:ext cx="1511488" cy="167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Wilcoxon‘s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rank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Median, Median Absolute Deviation,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Akinshin‘s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5D3EEC-8890-56EC-33D0-5E5656ED43D3}"/>
              </a:ext>
            </a:extLst>
          </p:cNvPr>
          <p:cNvSpPr/>
          <p:nvPr/>
        </p:nvSpPr>
        <p:spPr>
          <a:xfrm>
            <a:off x="5371913" y="4991100"/>
            <a:ext cx="1511488" cy="167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Friedman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Nemenyi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post-hoc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Mean, Standard Deviation,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Cohen‘s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479BF28-4008-FD67-900E-CF8C23CAF425}"/>
              </a:ext>
            </a:extLst>
          </p:cNvPr>
          <p:cNvSpPr/>
          <p:nvPr/>
        </p:nvSpPr>
        <p:spPr>
          <a:xfrm>
            <a:off x="3653242" y="4991100"/>
            <a:ext cx="1511488" cy="167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Friedman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Nemenyi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post-hoc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Median, Median Absolute Deviation,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Akinshin‘s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3AA94B-5175-4267-6EFE-539B55FC105C}"/>
              </a:ext>
            </a:extLst>
          </p:cNvPr>
          <p:cNvSpPr/>
          <p:nvPr/>
        </p:nvSpPr>
        <p:spPr>
          <a:xfrm>
            <a:off x="7090584" y="4991100"/>
            <a:ext cx="1511488" cy="167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ANOVA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Tukey‘s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HSD post-hoc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Mean, Standard Deviation,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Cohen‘s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B765ED7-8D12-8F15-4A29-D3DAFD281B3E}"/>
              </a:ext>
            </a:extLst>
          </p:cNvPr>
          <p:cNvSpPr/>
          <p:nvPr/>
        </p:nvSpPr>
        <p:spPr>
          <a:xfrm>
            <a:off x="8809255" y="4991100"/>
            <a:ext cx="1511488" cy="167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Rank Test. ROPE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0.1*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Median, Median Absolute Deviation,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Akinshin‘s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heatmaps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66D28B3-F6C7-D921-EC8E-DB8DCFA20237}"/>
              </a:ext>
            </a:extLst>
          </p:cNvPr>
          <p:cNvSpPr/>
          <p:nvPr/>
        </p:nvSpPr>
        <p:spPr>
          <a:xfrm>
            <a:off x="10527924" y="4991100"/>
            <a:ext cx="1511488" cy="167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Rank Test. ROPE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0.1*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Mean, Standard Deviation,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Cohen‘s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heatmaps</a:t>
            </a:r>
            <a:endParaRPr lang="de-DE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97190A1-F213-7FBA-41D5-7BC00E28842C}"/>
              </a:ext>
            </a:extLst>
          </p:cNvPr>
          <p:cNvGrpSpPr/>
          <p:nvPr/>
        </p:nvGrpSpPr>
        <p:grpSpPr>
          <a:xfrm>
            <a:off x="2058490" y="3702002"/>
            <a:ext cx="1263650" cy="804728"/>
            <a:chOff x="2095501" y="3556000"/>
            <a:chExt cx="1263650" cy="804728"/>
          </a:xfrm>
        </p:grpSpPr>
        <p:sp>
          <p:nvSpPr>
            <p:cNvPr id="14" name="Flussdiagramm: Verzweigung 13">
              <a:extLst>
                <a:ext uri="{FF2B5EF4-FFF2-40B4-BE49-F238E27FC236}">
                  <a16:creationId xmlns:a16="http://schemas.microsoft.com/office/drawing/2014/main" id="{A4EF14F3-5BE7-F9C6-82DD-CEAA1E8AD7BF}"/>
                </a:ext>
              </a:extLst>
            </p:cNvPr>
            <p:cNvSpPr/>
            <p:nvPr/>
          </p:nvSpPr>
          <p:spPr>
            <a:xfrm>
              <a:off x="2095501" y="3556000"/>
              <a:ext cx="1263650" cy="8047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7BBCA3C-E590-BAFC-6580-0A8FB636B04E}"/>
                </a:ext>
              </a:extLst>
            </p:cNvPr>
            <p:cNvSpPr txBox="1"/>
            <p:nvPr/>
          </p:nvSpPr>
          <p:spPr>
            <a:xfrm>
              <a:off x="2221411" y="3739080"/>
              <a:ext cx="10118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Both normal?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1E9D3F1-733F-A773-AAA3-5FF16B6FFB41}"/>
              </a:ext>
            </a:extLst>
          </p:cNvPr>
          <p:cNvGrpSpPr/>
          <p:nvPr/>
        </p:nvGrpSpPr>
        <p:grpSpPr>
          <a:xfrm>
            <a:off x="5464175" y="1091776"/>
            <a:ext cx="1263650" cy="804728"/>
            <a:chOff x="5164730" y="1612900"/>
            <a:chExt cx="1263650" cy="804728"/>
          </a:xfrm>
        </p:grpSpPr>
        <p:sp>
          <p:nvSpPr>
            <p:cNvPr id="19" name="Flussdiagramm: Verzweigung 18">
              <a:extLst>
                <a:ext uri="{FF2B5EF4-FFF2-40B4-BE49-F238E27FC236}">
                  <a16:creationId xmlns:a16="http://schemas.microsoft.com/office/drawing/2014/main" id="{EE9C98C5-A7BB-FFD0-CEE8-62D7DA47233B}"/>
                </a:ext>
              </a:extLst>
            </p:cNvPr>
            <p:cNvSpPr/>
            <p:nvPr/>
          </p:nvSpPr>
          <p:spPr>
            <a:xfrm>
              <a:off x="5164730" y="1612900"/>
              <a:ext cx="1263650" cy="8047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843742-C1F5-393E-732F-FF4C54A660B2}"/>
                </a:ext>
              </a:extLst>
            </p:cNvPr>
            <p:cNvSpPr txBox="1"/>
            <p:nvPr/>
          </p:nvSpPr>
          <p:spPr>
            <a:xfrm>
              <a:off x="5290640" y="1795980"/>
              <a:ext cx="10118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Which</a:t>
              </a: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guidelines</a:t>
              </a: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095F808-A3A4-41E9-B762-2012C4F39B4C}"/>
              </a:ext>
            </a:extLst>
          </p:cNvPr>
          <p:cNvGrpSpPr/>
          <p:nvPr/>
        </p:nvGrpSpPr>
        <p:grpSpPr>
          <a:xfrm>
            <a:off x="3771711" y="3698161"/>
            <a:ext cx="1263650" cy="804728"/>
            <a:chOff x="4435522" y="2898866"/>
            <a:chExt cx="1263650" cy="804728"/>
          </a:xfrm>
        </p:grpSpPr>
        <p:sp>
          <p:nvSpPr>
            <p:cNvPr id="21" name="Flussdiagramm: Verzweigung 20">
              <a:extLst>
                <a:ext uri="{FF2B5EF4-FFF2-40B4-BE49-F238E27FC236}">
                  <a16:creationId xmlns:a16="http://schemas.microsoft.com/office/drawing/2014/main" id="{115B7758-80DF-8A47-9323-191838D1A1C1}"/>
                </a:ext>
              </a:extLst>
            </p:cNvPr>
            <p:cNvSpPr/>
            <p:nvPr/>
          </p:nvSpPr>
          <p:spPr>
            <a:xfrm>
              <a:off x="4435522" y="2898866"/>
              <a:ext cx="1263650" cy="8047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DF1F41A-3FD2-3674-69EB-0D86005AA7F1}"/>
                </a:ext>
              </a:extLst>
            </p:cNvPr>
            <p:cNvSpPr txBox="1"/>
            <p:nvPr/>
          </p:nvSpPr>
          <p:spPr>
            <a:xfrm>
              <a:off x="4561432" y="3081946"/>
              <a:ext cx="10118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</a:p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normal?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4B10AEE-66E1-AE2C-2ED5-927075B0D330}"/>
              </a:ext>
            </a:extLst>
          </p:cNvPr>
          <p:cNvGrpSpPr/>
          <p:nvPr/>
        </p:nvGrpSpPr>
        <p:grpSpPr>
          <a:xfrm>
            <a:off x="5484932" y="3702002"/>
            <a:ext cx="1263650" cy="804728"/>
            <a:chOff x="6016672" y="2898866"/>
            <a:chExt cx="1263650" cy="804728"/>
          </a:xfrm>
        </p:grpSpPr>
        <p:sp>
          <p:nvSpPr>
            <p:cNvPr id="23" name="Flussdiagramm: Verzweigung 22">
              <a:extLst>
                <a:ext uri="{FF2B5EF4-FFF2-40B4-BE49-F238E27FC236}">
                  <a16:creationId xmlns:a16="http://schemas.microsoft.com/office/drawing/2014/main" id="{F9B3D357-5B57-00DE-1412-E1E373BCDA2F}"/>
                </a:ext>
              </a:extLst>
            </p:cNvPr>
            <p:cNvSpPr/>
            <p:nvPr/>
          </p:nvSpPr>
          <p:spPr>
            <a:xfrm>
              <a:off x="6016672" y="2898866"/>
              <a:ext cx="1263650" cy="8047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A06D7D1-9444-803C-5379-679B7EDB8A44}"/>
                </a:ext>
              </a:extLst>
            </p:cNvPr>
            <p:cNvSpPr txBox="1"/>
            <p:nvPr/>
          </p:nvSpPr>
          <p:spPr>
            <a:xfrm>
              <a:off x="6142582" y="3081946"/>
              <a:ext cx="10118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All same </a:t>
              </a:r>
              <a:r>
                <a:rPr lang="de-DE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variance</a:t>
              </a: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B032563-A9AD-0C9F-5F61-716E3F556A7D}"/>
              </a:ext>
            </a:extLst>
          </p:cNvPr>
          <p:cNvGrpSpPr/>
          <p:nvPr/>
        </p:nvGrpSpPr>
        <p:grpSpPr>
          <a:xfrm>
            <a:off x="8933174" y="3702002"/>
            <a:ext cx="1263650" cy="804728"/>
            <a:chOff x="8404272" y="2934352"/>
            <a:chExt cx="1263650" cy="804728"/>
          </a:xfrm>
        </p:grpSpPr>
        <p:sp>
          <p:nvSpPr>
            <p:cNvPr id="27" name="Flussdiagramm: Verzweigung 26">
              <a:extLst>
                <a:ext uri="{FF2B5EF4-FFF2-40B4-BE49-F238E27FC236}">
                  <a16:creationId xmlns:a16="http://schemas.microsoft.com/office/drawing/2014/main" id="{EB2994AE-7FF9-F1BC-2AFA-4165D43896BE}"/>
                </a:ext>
              </a:extLst>
            </p:cNvPr>
            <p:cNvSpPr/>
            <p:nvPr/>
          </p:nvSpPr>
          <p:spPr>
            <a:xfrm>
              <a:off x="8404272" y="2934352"/>
              <a:ext cx="1263650" cy="8047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CD5DF6F-2A45-E0E0-6FC5-8CB316011B7A}"/>
                </a:ext>
              </a:extLst>
            </p:cNvPr>
            <p:cNvSpPr txBox="1"/>
            <p:nvPr/>
          </p:nvSpPr>
          <p:spPr>
            <a:xfrm>
              <a:off x="8530182" y="3117432"/>
              <a:ext cx="10118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</a:p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normal?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582F465-0E3B-2135-6601-C3162D09D38E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2690315" y="4506730"/>
            <a:ext cx="0" cy="4843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F4CD427-BF78-182D-6564-A8E80CC8F3E4}"/>
              </a:ext>
            </a:extLst>
          </p:cNvPr>
          <p:cNvSpPr txBox="1"/>
          <p:nvPr/>
        </p:nvSpPr>
        <p:spPr>
          <a:xfrm>
            <a:off x="2682304" y="450673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09BE8C3A-57AE-F89E-9AE8-D8D4BFE2DA70}"/>
              </a:ext>
            </a:extLst>
          </p:cNvPr>
          <p:cNvCxnSpPr>
            <a:stCxn id="14" idx="1"/>
            <a:endCxn id="6" idx="0"/>
          </p:cNvCxnSpPr>
          <p:nvPr/>
        </p:nvCxnSpPr>
        <p:spPr>
          <a:xfrm rot="10800000" flipV="1">
            <a:off x="971644" y="4104366"/>
            <a:ext cx="1086846" cy="8867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C2275AC-5D54-0282-5BA9-D85CAD1A5B64}"/>
              </a:ext>
            </a:extLst>
          </p:cNvPr>
          <p:cNvSpPr txBox="1"/>
          <p:nvPr/>
        </p:nvSpPr>
        <p:spPr>
          <a:xfrm>
            <a:off x="1652387" y="384275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87ED0FB-DC3B-96BC-19F2-92E0760F4F29}"/>
              </a:ext>
            </a:extLst>
          </p:cNvPr>
          <p:cNvGrpSpPr/>
          <p:nvPr/>
        </p:nvGrpSpPr>
        <p:grpSpPr>
          <a:xfrm>
            <a:off x="2915099" y="2400730"/>
            <a:ext cx="1263650" cy="804728"/>
            <a:chOff x="2095501" y="3556000"/>
            <a:chExt cx="1263650" cy="804728"/>
          </a:xfrm>
        </p:grpSpPr>
        <p:sp>
          <p:nvSpPr>
            <p:cNvPr id="46" name="Flussdiagramm: Verzweigung 45">
              <a:extLst>
                <a:ext uri="{FF2B5EF4-FFF2-40B4-BE49-F238E27FC236}">
                  <a16:creationId xmlns:a16="http://schemas.microsoft.com/office/drawing/2014/main" id="{1DA4D98F-0B64-76F1-1BA1-29E03CC0B092}"/>
                </a:ext>
              </a:extLst>
            </p:cNvPr>
            <p:cNvSpPr/>
            <p:nvPr/>
          </p:nvSpPr>
          <p:spPr>
            <a:xfrm>
              <a:off x="2095501" y="3556000"/>
              <a:ext cx="1263650" cy="8047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D4D997F7-1875-E4B7-8C1E-998158358ABB}"/>
                </a:ext>
              </a:extLst>
            </p:cNvPr>
            <p:cNvSpPr txBox="1"/>
            <p:nvPr/>
          </p:nvSpPr>
          <p:spPr>
            <a:xfrm>
              <a:off x="2221411" y="3739080"/>
              <a:ext cx="10118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populations</a:t>
              </a: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BA0F99C-A265-9620-8F46-281375382585}"/>
              </a:ext>
            </a:extLst>
          </p:cNvPr>
          <p:cNvCxnSpPr>
            <a:stCxn id="21" idx="2"/>
            <a:endCxn id="9" idx="0"/>
          </p:cNvCxnSpPr>
          <p:nvPr/>
        </p:nvCxnSpPr>
        <p:spPr>
          <a:xfrm>
            <a:off x="4403536" y="4502889"/>
            <a:ext cx="5450" cy="4882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1C6FC78-F3EB-25E5-8033-64C549BDD78F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5035361" y="4100525"/>
            <a:ext cx="449571" cy="38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3525229-7923-9CB6-71E9-5B9E44E92BEE}"/>
              </a:ext>
            </a:extLst>
          </p:cNvPr>
          <p:cNvCxnSpPr>
            <a:stCxn id="23" idx="2"/>
            <a:endCxn id="8" idx="0"/>
          </p:cNvCxnSpPr>
          <p:nvPr/>
        </p:nvCxnSpPr>
        <p:spPr>
          <a:xfrm>
            <a:off x="6116757" y="4506730"/>
            <a:ext cx="10900" cy="4843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DACF3A1F-BFBD-1893-22D2-CF73E025D9E2}"/>
              </a:ext>
            </a:extLst>
          </p:cNvPr>
          <p:cNvCxnSpPr>
            <a:stCxn id="23" idx="3"/>
            <a:endCxn id="10" idx="0"/>
          </p:cNvCxnSpPr>
          <p:nvPr/>
        </p:nvCxnSpPr>
        <p:spPr>
          <a:xfrm>
            <a:off x="6748582" y="4104366"/>
            <a:ext cx="1097746" cy="8867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C9DCBB84-41D9-7B6B-439C-46F490932C98}"/>
              </a:ext>
            </a:extLst>
          </p:cNvPr>
          <p:cNvCxnSpPr>
            <a:stCxn id="46" idx="1"/>
            <a:endCxn id="14" idx="0"/>
          </p:cNvCxnSpPr>
          <p:nvPr/>
        </p:nvCxnSpPr>
        <p:spPr>
          <a:xfrm rot="10800000" flipV="1">
            <a:off x="2690315" y="2803094"/>
            <a:ext cx="224784" cy="8989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0A926A0A-A816-6AFA-6D99-B6DFF8F0834C}"/>
              </a:ext>
            </a:extLst>
          </p:cNvPr>
          <p:cNvCxnSpPr>
            <a:stCxn id="46" idx="3"/>
            <a:endCxn id="21" idx="0"/>
          </p:cNvCxnSpPr>
          <p:nvPr/>
        </p:nvCxnSpPr>
        <p:spPr>
          <a:xfrm>
            <a:off x="4178749" y="2803094"/>
            <a:ext cx="224787" cy="8950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79368A0-01BF-840C-3B6F-69B06E792F4D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9564999" y="4506730"/>
            <a:ext cx="0" cy="4843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34D158AA-1130-D213-7787-921BF7CAAF35}"/>
              </a:ext>
            </a:extLst>
          </p:cNvPr>
          <p:cNvCxnSpPr>
            <a:stCxn id="27" idx="3"/>
            <a:endCxn id="12" idx="0"/>
          </p:cNvCxnSpPr>
          <p:nvPr/>
        </p:nvCxnSpPr>
        <p:spPr>
          <a:xfrm>
            <a:off x="10196824" y="4104366"/>
            <a:ext cx="1086844" cy="8867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4128AF51-088C-371E-F5F3-FE077E1E5FD7}"/>
              </a:ext>
            </a:extLst>
          </p:cNvPr>
          <p:cNvCxnSpPr>
            <a:stCxn id="19" idx="1"/>
            <a:endCxn id="46" idx="0"/>
          </p:cNvCxnSpPr>
          <p:nvPr/>
        </p:nvCxnSpPr>
        <p:spPr>
          <a:xfrm rot="10800000" flipV="1">
            <a:off x="3546925" y="1494140"/>
            <a:ext cx="1917251" cy="9065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A4F607F0-32BF-51D7-CACA-225346123DEF}"/>
              </a:ext>
            </a:extLst>
          </p:cNvPr>
          <p:cNvCxnSpPr>
            <a:stCxn id="19" idx="3"/>
            <a:endCxn id="27" idx="0"/>
          </p:cNvCxnSpPr>
          <p:nvPr/>
        </p:nvCxnSpPr>
        <p:spPr>
          <a:xfrm>
            <a:off x="6727825" y="1494140"/>
            <a:ext cx="2837174" cy="220786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E2A9B0F-440B-2A36-2B06-3FEB9ECB0CD0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6096000" y="594032"/>
            <a:ext cx="0" cy="49774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8D066BE5-3D3C-D3EB-C18F-E60F7F839E58}"/>
              </a:ext>
            </a:extLst>
          </p:cNvPr>
          <p:cNvSpPr txBox="1"/>
          <p:nvPr/>
        </p:nvSpPr>
        <p:spPr>
          <a:xfrm>
            <a:off x="2643945" y="284130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E0D4347-A3D2-ABCC-031C-FDDE93885AD1}"/>
              </a:ext>
            </a:extLst>
          </p:cNvPr>
          <p:cNvSpPr txBox="1"/>
          <p:nvPr/>
        </p:nvSpPr>
        <p:spPr>
          <a:xfrm>
            <a:off x="4984911" y="384275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E335E4-1AD9-AACE-60F6-D50541B7DC48}"/>
              </a:ext>
            </a:extLst>
          </p:cNvPr>
          <p:cNvSpPr txBox="1"/>
          <p:nvPr/>
        </p:nvSpPr>
        <p:spPr>
          <a:xfrm>
            <a:off x="10106582" y="384275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7F3C9F8-5465-BC2A-90EF-A09B294C9FE4}"/>
              </a:ext>
            </a:extLst>
          </p:cNvPr>
          <p:cNvSpPr txBox="1"/>
          <p:nvPr/>
        </p:nvSpPr>
        <p:spPr>
          <a:xfrm>
            <a:off x="6712913" y="384275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5AEBAEFC-9428-1793-36DD-FA16F15AA8CE}"/>
              </a:ext>
            </a:extLst>
          </p:cNvPr>
          <p:cNvSpPr txBox="1"/>
          <p:nvPr/>
        </p:nvSpPr>
        <p:spPr>
          <a:xfrm>
            <a:off x="4384689" y="448538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328BAD1-6D1B-E97E-DDDF-B8BCB6DF9D45}"/>
              </a:ext>
            </a:extLst>
          </p:cNvPr>
          <p:cNvSpPr txBox="1"/>
          <p:nvPr/>
        </p:nvSpPr>
        <p:spPr>
          <a:xfrm>
            <a:off x="6095999" y="448538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E199E67-859C-E994-14AC-1A631CB2B635}"/>
              </a:ext>
            </a:extLst>
          </p:cNvPr>
          <p:cNvSpPr txBox="1"/>
          <p:nvPr/>
        </p:nvSpPr>
        <p:spPr>
          <a:xfrm>
            <a:off x="9551406" y="448538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0F40BD6A-B11C-BAEF-9D29-7E541EA8C89F}"/>
              </a:ext>
            </a:extLst>
          </p:cNvPr>
          <p:cNvSpPr txBox="1"/>
          <p:nvPr/>
        </p:nvSpPr>
        <p:spPr>
          <a:xfrm>
            <a:off x="3594732" y="1214563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Frequentist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Demsar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06EF333-303B-BBF7-EEDF-14590396FD9C}"/>
              </a:ext>
            </a:extLst>
          </p:cNvPr>
          <p:cNvSpPr txBox="1"/>
          <p:nvPr/>
        </p:nvSpPr>
        <p:spPr>
          <a:xfrm>
            <a:off x="6745479" y="1214563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Benavoli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et al. 2017</a:t>
            </a:r>
          </a:p>
        </p:txBody>
      </p:sp>
    </p:spTree>
    <p:extLst>
      <p:ext uri="{BB962C8B-B14F-4D97-AF65-F5344CB8AC3E}">
        <p14:creationId xmlns:p14="http://schemas.microsoft.com/office/powerpoint/2010/main" val="100385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Herbold, Steffen</dc:creator>
  <cp:lastModifiedBy>Herbold, Steffen</cp:lastModifiedBy>
  <cp:revision>1</cp:revision>
  <dcterms:created xsi:type="dcterms:W3CDTF">2025-06-03T08:56:43Z</dcterms:created>
  <dcterms:modified xsi:type="dcterms:W3CDTF">2025-06-03T09:20:50Z</dcterms:modified>
</cp:coreProperties>
</file>