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7" r:id="rId6"/>
    <p:sldId id="258" r:id="rId7"/>
    <p:sldId id="259"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64633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34115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3229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3619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31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01131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9784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94334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01625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02004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1/28/2024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20507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1/28/2024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56598277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Netzwerktechnologiehintergrund">
            <a:extLst>
              <a:ext uri="{FF2B5EF4-FFF2-40B4-BE49-F238E27FC236}">
                <a16:creationId xmlns:a16="http://schemas.microsoft.com/office/drawing/2014/main" id="{F3276884-30B6-5785-84BE-1C35BD680A9D}"/>
              </a:ext>
            </a:extLst>
          </p:cNvPr>
          <p:cNvPicPr>
            <a:picLocks noChangeAspect="1"/>
          </p:cNvPicPr>
          <p:nvPr/>
        </p:nvPicPr>
        <p:blipFill rotWithShape="1">
          <a:blip r:embed="rId2"/>
          <a:srcRect l="38738" r="4419"/>
          <a:stretch/>
        </p:blipFill>
        <p:spPr>
          <a:xfrm>
            <a:off x="14258" y="751850"/>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5" name="Rectangle 110">
            <a:extLst>
              <a:ext uri="{FF2B5EF4-FFF2-40B4-BE49-F238E27FC236}">
                <a16:creationId xmlns:a16="http://schemas.microsoft.com/office/drawing/2014/main" id="{3AA36ECA-8393-7050-45EF-151BEB736198}"/>
              </a:ext>
            </a:extLst>
          </p:cNvPr>
          <p:cNvSpPr>
            <a:spLocks noGrp="1" noChangeArrowheads="1"/>
          </p:cNvSpPr>
          <p:nvPr>
            <p:ph type="ctrTitle"/>
          </p:nvPr>
        </p:nvSpPr>
        <p:spPr>
          <a:xfrm>
            <a:off x="250826" y="4917440"/>
            <a:ext cx="5726496" cy="1278811"/>
          </a:xfrm>
        </p:spPr>
        <p:txBody>
          <a:bodyPr>
            <a:normAutofit fontScale="90000"/>
          </a:bodyPr>
          <a:lstStyle/>
          <a:p>
            <a:pPr algn="l" eaLnBrk="1" hangingPunct="1">
              <a:defRPr/>
            </a:pPr>
            <a:r>
              <a:rPr lang="en-US" sz="2000" b="1" dirty="0">
                <a:solidFill>
                  <a:schemeClr val="tx1"/>
                </a:solidFill>
                <a:cs typeface="+mn-cs"/>
              </a:rPr>
              <a:t>Students</a:t>
            </a:r>
            <a:r>
              <a:rPr lang="en-US" sz="2000" dirty="0">
                <a:solidFill>
                  <a:schemeClr val="tx1"/>
                </a:solidFill>
                <a:cs typeface="+mn-cs"/>
              </a:rPr>
              <a:t>: </a:t>
            </a:r>
            <a:br>
              <a:rPr lang="en-US" sz="2000" dirty="0">
                <a:solidFill>
                  <a:schemeClr val="tx1"/>
                </a:solidFill>
                <a:cs typeface="+mn-cs"/>
              </a:rPr>
            </a:br>
            <a:br>
              <a:rPr lang="en-US" sz="2000" dirty="0">
                <a:solidFill>
                  <a:schemeClr val="tx1"/>
                </a:solidFill>
                <a:cs typeface="+mn-cs"/>
              </a:rPr>
            </a:br>
            <a:br>
              <a:rPr lang="en-US" sz="2000" dirty="0">
                <a:solidFill>
                  <a:schemeClr val="tx1"/>
                </a:solidFill>
                <a:cs typeface="+mn-cs"/>
              </a:rPr>
            </a:br>
            <a:br>
              <a:rPr lang="en-US" sz="2000" dirty="0">
                <a:solidFill>
                  <a:schemeClr val="tx1"/>
                </a:solidFill>
                <a:cs typeface="+mn-cs"/>
              </a:rPr>
            </a:br>
            <a:endParaRPr lang="en-US" sz="2000" dirty="0">
              <a:solidFill>
                <a:schemeClr val="tx1"/>
              </a:solidFill>
              <a:cs typeface="+mn-cs"/>
            </a:endParaRPr>
          </a:p>
        </p:txBody>
      </p:sp>
      <p:sp>
        <p:nvSpPr>
          <p:cNvPr id="6" name="Rectangle 115">
            <a:extLst>
              <a:ext uri="{FF2B5EF4-FFF2-40B4-BE49-F238E27FC236}">
                <a16:creationId xmlns:a16="http://schemas.microsoft.com/office/drawing/2014/main" id="{0845DC21-4972-FA95-0881-0554B5FB1C33}"/>
              </a:ext>
            </a:extLst>
          </p:cNvPr>
          <p:cNvSpPr>
            <a:spLocks noGrp="1" noChangeArrowheads="1"/>
          </p:cNvSpPr>
          <p:nvPr>
            <p:ph type="subTitle" idx="1"/>
          </p:nvPr>
        </p:nvSpPr>
        <p:spPr>
          <a:xfrm>
            <a:off x="6468793" y="4755341"/>
            <a:ext cx="5288597" cy="1452562"/>
          </a:xfrm>
        </p:spPr>
        <p:txBody>
          <a:bodyPr>
            <a:normAutofit/>
          </a:bodyPr>
          <a:lstStyle/>
          <a:p>
            <a:pPr algn="l" eaLnBrk="1" hangingPunct="1">
              <a:defRPr/>
            </a:pPr>
            <a:r>
              <a:rPr lang="en-US" b="1" dirty="0">
                <a:solidFill>
                  <a:schemeClr val="tx1"/>
                </a:solidFill>
                <a:effectLst>
                  <a:outerShdw blurRad="38100" dist="38100" dir="2700000" algn="tl">
                    <a:srgbClr val="000000">
                      <a:alpha val="43137"/>
                    </a:srgbClr>
                  </a:outerShdw>
                </a:effectLst>
                <a:latin typeface="+mj-lt"/>
              </a:rPr>
              <a:t>Supervisor</a:t>
            </a:r>
            <a:r>
              <a:rPr lang="en-US" dirty="0">
                <a:solidFill>
                  <a:schemeClr val="tx1"/>
                </a:solidFill>
                <a:effectLst>
                  <a:outerShdw blurRad="38100" dist="38100" dir="2700000" algn="tl">
                    <a:srgbClr val="000000">
                      <a:alpha val="43137"/>
                    </a:srgbClr>
                  </a:outerShdw>
                </a:effectLst>
                <a:latin typeface="+mj-lt"/>
              </a:rPr>
              <a:t>:</a:t>
            </a:r>
          </a:p>
        </p:txBody>
      </p:sp>
      <p:sp>
        <p:nvSpPr>
          <p:cNvPr id="7" name="Title 1">
            <a:extLst>
              <a:ext uri="{FF2B5EF4-FFF2-40B4-BE49-F238E27FC236}">
                <a16:creationId xmlns:a16="http://schemas.microsoft.com/office/drawing/2014/main" id="{D141AA26-B326-D222-EC1E-B45DAF96FCF4}"/>
              </a:ext>
            </a:extLst>
          </p:cNvPr>
          <p:cNvSpPr>
            <a:spLocks noGrp="1"/>
          </p:cNvSpPr>
          <p:nvPr/>
        </p:nvSpPr>
        <p:spPr bwMode="auto">
          <a:xfrm>
            <a:off x="5821680" y="2860039"/>
            <a:ext cx="1635760" cy="94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sz="2800" dirty="0">
                <a:solidFill>
                  <a:schemeClr val="tx2"/>
                </a:solidFill>
                <a:effectLst>
                  <a:outerShdw blurRad="38100" dist="38100" dir="2700000" algn="tl">
                    <a:srgbClr val="000000">
                      <a:alpha val="43137"/>
                    </a:srgbClr>
                  </a:outerShdw>
                </a:effectLst>
                <a:latin typeface="Arial" charset="0"/>
                <a:cs typeface="Arial" charset="0"/>
              </a:rPr>
              <a:t>Trans Z</a:t>
            </a:r>
          </a:p>
        </p:txBody>
      </p:sp>
      <p:sp>
        <p:nvSpPr>
          <p:cNvPr id="8" name="Subtitle 2">
            <a:extLst>
              <a:ext uri="{FF2B5EF4-FFF2-40B4-BE49-F238E27FC236}">
                <a16:creationId xmlns:a16="http://schemas.microsoft.com/office/drawing/2014/main" id="{17E791C3-5728-7C0D-863A-871074D9A0D5}"/>
              </a:ext>
            </a:extLst>
          </p:cNvPr>
          <p:cNvSpPr>
            <a:spLocks noGrp="1"/>
          </p:cNvSpPr>
          <p:nvPr/>
        </p:nvSpPr>
        <p:spPr bwMode="auto">
          <a:xfrm>
            <a:off x="4732218" y="448203"/>
            <a:ext cx="5450444" cy="196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de-DE" sz="2400" dirty="0">
                <a:latin typeface="Calibri" panose="020F0502020204030204" pitchFamily="34" charset="0"/>
                <a:ea typeface="Calibri" panose="020F0502020204030204" pitchFamily="34" charset="0"/>
                <a:cs typeface="Calibri" panose="020F0502020204030204" pitchFamily="34" charset="0"/>
              </a:rPr>
              <a:t>University Of Duhok </a:t>
            </a:r>
          </a:p>
          <a:p>
            <a:pPr eaLnBrk="1" hangingPunct="1">
              <a:spcBef>
                <a:spcPct val="20000"/>
              </a:spcBef>
            </a:pPr>
            <a:r>
              <a:rPr lang="en-US" altLang="de-DE" sz="2400" dirty="0">
                <a:latin typeface="Calibri" panose="020F0502020204030204" pitchFamily="34" charset="0"/>
                <a:ea typeface="Calibri" panose="020F0502020204030204" pitchFamily="34" charset="0"/>
                <a:cs typeface="Calibri" panose="020F0502020204030204" pitchFamily="34" charset="0"/>
              </a:rPr>
              <a:t>Computer Science Dept.</a:t>
            </a:r>
          </a:p>
          <a:p>
            <a:pPr eaLnBrk="1" hangingPunct="1">
              <a:spcBef>
                <a:spcPct val="20000"/>
              </a:spcBef>
            </a:pPr>
            <a:r>
              <a:rPr lang="en-US" altLang="de-DE" sz="2400" dirty="0">
                <a:latin typeface="Calibri" panose="020F0502020204030204" pitchFamily="34" charset="0"/>
                <a:ea typeface="Calibri" panose="020F0502020204030204" pitchFamily="34" charset="0"/>
                <a:cs typeface="Calibri" panose="020F0502020204030204" pitchFamily="34" charset="0"/>
              </a:rPr>
              <a:t> 4</a:t>
            </a:r>
            <a:r>
              <a:rPr lang="en-US" altLang="de-DE" sz="2400" baseline="30000" dirty="0">
                <a:latin typeface="Calibri" panose="020F0502020204030204" pitchFamily="34" charset="0"/>
                <a:ea typeface="Calibri" panose="020F0502020204030204" pitchFamily="34" charset="0"/>
                <a:cs typeface="Calibri" panose="020F0502020204030204" pitchFamily="34" charset="0"/>
              </a:rPr>
              <a:t>th</a:t>
            </a:r>
            <a:r>
              <a:rPr lang="en-US" altLang="de-DE" sz="2400" dirty="0">
                <a:latin typeface="Calibri" panose="020F0502020204030204" pitchFamily="34" charset="0"/>
                <a:ea typeface="Calibri" panose="020F0502020204030204" pitchFamily="34" charset="0"/>
                <a:cs typeface="Calibri" panose="020F0502020204030204" pitchFamily="34" charset="0"/>
              </a:rPr>
              <a:t> Stage Research</a:t>
            </a:r>
          </a:p>
        </p:txBody>
      </p:sp>
    </p:spTree>
    <p:extLst>
      <p:ext uri="{BB962C8B-B14F-4D97-AF65-F5344CB8AC3E}">
        <p14:creationId xmlns:p14="http://schemas.microsoft.com/office/powerpoint/2010/main" val="64846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A6EAB6-0DAF-6A05-B47F-7F2061AD12FB}"/>
              </a:ext>
            </a:extLst>
          </p:cNvPr>
          <p:cNvSpPr>
            <a:spLocks noGrp="1"/>
          </p:cNvSpPr>
          <p:nvPr>
            <p:ph type="title"/>
          </p:nvPr>
        </p:nvSpPr>
        <p:spPr>
          <a:xfrm>
            <a:off x="762000" y="396240"/>
            <a:ext cx="10668000" cy="985520"/>
          </a:xfrm>
        </p:spPr>
        <p:txBody>
          <a:bodyPr/>
          <a:lstStyle/>
          <a:p>
            <a:r>
              <a:rPr lang="en-US" altLang="de-DE" dirty="0">
                <a:solidFill>
                  <a:schemeClr val="tx1"/>
                </a:solidFill>
              </a:rPr>
              <a:t>Contents:</a:t>
            </a:r>
            <a:endParaRPr lang="de-DE" dirty="0"/>
          </a:p>
        </p:txBody>
      </p:sp>
      <p:sp>
        <p:nvSpPr>
          <p:cNvPr id="3" name="Inhaltsplatzhalter 2">
            <a:extLst>
              <a:ext uri="{FF2B5EF4-FFF2-40B4-BE49-F238E27FC236}">
                <a16:creationId xmlns:a16="http://schemas.microsoft.com/office/drawing/2014/main" id="{F15C5127-E278-AD31-98CD-79184363C9E1}"/>
              </a:ext>
            </a:extLst>
          </p:cNvPr>
          <p:cNvSpPr>
            <a:spLocks noGrp="1"/>
          </p:cNvSpPr>
          <p:nvPr>
            <p:ph idx="1"/>
          </p:nvPr>
        </p:nvSpPr>
        <p:spPr>
          <a:xfrm>
            <a:off x="762000" y="1310640"/>
            <a:ext cx="10668000" cy="4793443"/>
          </a:xfrm>
        </p:spPr>
        <p:txBody>
          <a:bodyPr/>
          <a:lstStyle/>
          <a:p>
            <a:r>
              <a:rPr lang="en-US" dirty="0"/>
              <a:t>Introduction.</a:t>
            </a:r>
          </a:p>
          <a:p>
            <a:r>
              <a:rPr lang="en-US" dirty="0"/>
              <a:t>Project Aims.</a:t>
            </a:r>
          </a:p>
          <a:p>
            <a:r>
              <a:rPr lang="en-US" dirty="0"/>
              <a:t>Used Technologies. </a:t>
            </a:r>
          </a:p>
          <a:p>
            <a:r>
              <a:rPr lang="en-US" dirty="0"/>
              <a:t>System Architecture.</a:t>
            </a:r>
          </a:p>
          <a:p>
            <a:r>
              <a:rPr lang="en-US" dirty="0"/>
              <a:t>The Experimental results.</a:t>
            </a:r>
          </a:p>
          <a:p>
            <a:r>
              <a:rPr lang="en-US" dirty="0"/>
              <a:t>Web-Interface.</a:t>
            </a:r>
          </a:p>
        </p:txBody>
      </p:sp>
    </p:spTree>
    <p:extLst>
      <p:ext uri="{BB962C8B-B14F-4D97-AF65-F5344CB8AC3E}">
        <p14:creationId xmlns:p14="http://schemas.microsoft.com/office/powerpoint/2010/main" val="418420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DCF39-F72E-1C61-CB59-F1142D8BC6E4}"/>
              </a:ext>
            </a:extLst>
          </p:cNvPr>
          <p:cNvSpPr>
            <a:spLocks noGrp="1"/>
          </p:cNvSpPr>
          <p:nvPr>
            <p:ph type="title"/>
          </p:nvPr>
        </p:nvSpPr>
        <p:spPr>
          <a:xfrm>
            <a:off x="762000" y="345440"/>
            <a:ext cx="10668000" cy="711200"/>
          </a:xfrm>
        </p:spPr>
        <p:txBody>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17E46DD8-E2DC-CE58-D434-BFB4C027EDA3}"/>
              </a:ext>
            </a:extLst>
          </p:cNvPr>
          <p:cNvSpPr>
            <a:spLocks noGrp="1"/>
          </p:cNvSpPr>
          <p:nvPr>
            <p:ph idx="1"/>
          </p:nvPr>
        </p:nvSpPr>
        <p:spPr>
          <a:xfrm>
            <a:off x="762000" y="1849120"/>
            <a:ext cx="10668000" cy="3818083"/>
          </a:xfrm>
        </p:spPr>
        <p:txBody>
          <a:bodyPr>
            <a:normAutofit fontScale="92500"/>
          </a:bodyPr>
          <a:lstStyle/>
          <a:p>
            <a:pPr marL="0" indent="0">
              <a:buNone/>
            </a:pPr>
            <a:r>
              <a:rPr lang="en-US" dirty="0">
                <a:ln w="0"/>
                <a:solidFill>
                  <a:schemeClr val="tx1"/>
                </a:solidFill>
                <a:effectLst>
                  <a:outerShdw blurRad="38100" dist="19050" dir="2700000" algn="tl" rotWithShape="0">
                    <a:schemeClr val="dk1">
                      <a:alpha val="40000"/>
                    </a:schemeClr>
                  </a:outerShdw>
                </a:effectLst>
              </a:rPr>
              <a:t>In today's digital age, the seamless transfer and sharing of documents and media files across various devices have become an integral part of our daily lives. As technology continues to advance, the need for efficient and user-friendly solutions to facilitate these transfers becomes increasingly crucial. This project introduces a web application named (Tran Z) designed to meet the growing demand for a versatile and accessible file-sharing platform.</a:t>
            </a:r>
            <a:endParaRPr lang="de-DE"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860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626E34-86B5-0C03-F3A1-F9CA93473577}"/>
              </a:ext>
            </a:extLst>
          </p:cNvPr>
          <p:cNvSpPr>
            <a:spLocks noGrp="1"/>
          </p:cNvSpPr>
          <p:nvPr>
            <p:ph type="title"/>
          </p:nvPr>
        </p:nvSpPr>
        <p:spPr>
          <a:xfrm>
            <a:off x="762000" y="762000"/>
            <a:ext cx="10668000" cy="751840"/>
          </a:xfrm>
        </p:spPr>
        <p:txBody>
          <a:bodyPr/>
          <a:lstStyle/>
          <a:p>
            <a:r>
              <a:rPr lang="en-US" dirty="0"/>
              <a:t>Project Aims</a:t>
            </a:r>
            <a:endParaRPr lang="de-DE" dirty="0"/>
          </a:p>
        </p:txBody>
      </p:sp>
      <p:sp>
        <p:nvSpPr>
          <p:cNvPr id="3" name="Inhaltsplatzhalter 2">
            <a:extLst>
              <a:ext uri="{FF2B5EF4-FFF2-40B4-BE49-F238E27FC236}">
                <a16:creationId xmlns:a16="http://schemas.microsoft.com/office/drawing/2014/main" id="{F8F88942-4B42-5885-FA07-010B9DFB2577}"/>
              </a:ext>
            </a:extLst>
          </p:cNvPr>
          <p:cNvSpPr>
            <a:spLocks noGrp="1"/>
          </p:cNvSpPr>
          <p:nvPr>
            <p:ph idx="1"/>
          </p:nvPr>
        </p:nvSpPr>
        <p:spPr/>
        <p:txBody>
          <a:bodyPr>
            <a:normAutofit fontScale="70000" lnSpcReduction="20000"/>
          </a:bodyPr>
          <a:lstStyle/>
          <a:p>
            <a:pPr marL="0" indent="0">
              <a:buNone/>
            </a:pPr>
            <a:r>
              <a:rPr lang="en-US" dirty="0"/>
              <a:t>1.	Universal File Transfer: Enable users to transfer files effortlessly between PCs, mobile devices, tablets, and other compatible platforms.</a:t>
            </a:r>
          </a:p>
          <a:p>
            <a:pPr marL="0" indent="0">
              <a:buNone/>
            </a:pPr>
            <a:r>
              <a:rPr lang="en-US" dirty="0"/>
              <a:t>2.	User-Friendly Interface: Provide an intuitive and easy-to-use interface that caters to users with varying technical expertise.</a:t>
            </a:r>
          </a:p>
          <a:p>
            <a:pPr marL="0" indent="0">
              <a:buNone/>
            </a:pPr>
            <a:r>
              <a:rPr lang="en-US" dirty="0"/>
              <a:t>3.	Efficient Cross-Platform Support: Ensure compatibility across different operating systems and device types for a seamless transfer experience.</a:t>
            </a:r>
          </a:p>
          <a:p>
            <a:pPr marL="0" indent="0">
              <a:buNone/>
            </a:pPr>
            <a:r>
              <a:rPr lang="en-US" dirty="0"/>
              <a:t>4.	Enhanced File Management: Implement features for categorizing files, managing transfers, and providing insights into the types and sizes of transferred files.</a:t>
            </a:r>
          </a:p>
          <a:p>
            <a:pPr marL="0" indent="0">
              <a:buNone/>
            </a:pPr>
            <a:r>
              <a:rPr lang="en-US" dirty="0"/>
              <a:t>5.	Security and Privacy: Prioritize the security and privacy of user data during file transfers, implementing encryption and secure protocols.</a:t>
            </a:r>
          </a:p>
          <a:p>
            <a:pPr marL="0" indent="0">
              <a:buNone/>
            </a:pPr>
            <a:endParaRPr lang="de-DE" dirty="0"/>
          </a:p>
        </p:txBody>
      </p:sp>
    </p:spTree>
    <p:extLst>
      <p:ext uri="{BB962C8B-B14F-4D97-AF65-F5344CB8AC3E}">
        <p14:creationId xmlns:p14="http://schemas.microsoft.com/office/powerpoint/2010/main" val="3273224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826564E2132244A97FBF1D1FD27B3A2" ma:contentTypeVersion="10" ma:contentTypeDescription="Ein neues Dokument erstellen." ma:contentTypeScope="" ma:versionID="85713d240f1153ce2a25503ec79551de">
  <xsd:schema xmlns:xsd="http://www.w3.org/2001/XMLSchema" xmlns:xs="http://www.w3.org/2001/XMLSchema" xmlns:p="http://schemas.microsoft.com/office/2006/metadata/properties" xmlns:ns3="bb775e1e-2f6e-4675-b0f0-ffbae470a950" xmlns:ns4="cbbec69a-da28-4f95-ad02-d33503b2d1c5" targetNamespace="http://schemas.microsoft.com/office/2006/metadata/properties" ma:root="true" ma:fieldsID="2b80fd42b6b1cba79fc560e2145a3c24" ns3:_="" ns4:_="">
    <xsd:import namespace="bb775e1e-2f6e-4675-b0f0-ffbae470a950"/>
    <xsd:import namespace="cbbec69a-da28-4f95-ad02-d33503b2d1c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75e1e-2f6e-4675-b0f0-ffbae470a95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bec69a-da28-4f95-ad02-d33503b2d1c5" elementFormDefault="qualified">
    <xsd:import namespace="http://schemas.microsoft.com/office/2006/documentManagement/types"/>
    <xsd:import namespace="http://schemas.microsoft.com/office/infopath/2007/PartnerControls"/>
    <xsd:element name="SharedWithUsers" ma:index="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Freigegeben für - Details" ma:internalName="SharedWithDetails" ma:readOnly="true">
      <xsd:simpleType>
        <xsd:restriction base="dms:Note">
          <xsd:maxLength value="255"/>
        </xsd:restriction>
      </xsd:simpleType>
    </xsd:element>
    <xsd:element name="SharingHintHash" ma:index="1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b775e1e-2f6e-4675-b0f0-ffbae470a950" xsi:nil="true"/>
  </documentManagement>
</p:properties>
</file>

<file path=customXml/itemProps1.xml><?xml version="1.0" encoding="utf-8"?>
<ds:datastoreItem xmlns:ds="http://schemas.openxmlformats.org/officeDocument/2006/customXml" ds:itemID="{3E3E604C-022A-48F8-ABFA-F12FB31001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775e1e-2f6e-4675-b0f0-ffbae470a950"/>
    <ds:schemaRef ds:uri="cbbec69a-da28-4f95-ad02-d33503b2d1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0176A3-BB37-4EBE-A39F-8CF09AE8D5EA}">
  <ds:schemaRefs>
    <ds:schemaRef ds:uri="http://schemas.microsoft.com/sharepoint/v3/contenttype/forms"/>
  </ds:schemaRefs>
</ds:datastoreItem>
</file>

<file path=customXml/itemProps3.xml><?xml version="1.0" encoding="utf-8"?>
<ds:datastoreItem xmlns:ds="http://schemas.openxmlformats.org/officeDocument/2006/customXml" ds:itemID="{5E0E5802-9052-4B12-A278-EF7DA5F6C1D4}">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infopath/2007/PartnerControls"/>
    <ds:schemaRef ds:uri="http://purl.org/dc/terms/"/>
    <ds:schemaRef ds:uri="cbbec69a-da28-4f95-ad02-d33503b2d1c5"/>
    <ds:schemaRef ds:uri="bb775e1e-2f6e-4675-b0f0-ffbae470a950"/>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Breitbild</PresentationFormat>
  <Paragraphs>21</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Avenir Next LT Pro</vt:lpstr>
      <vt:lpstr>Avenir Next LT Pro Light</vt:lpstr>
      <vt:lpstr>Calibri</vt:lpstr>
      <vt:lpstr>Sitka Subheading</vt:lpstr>
      <vt:lpstr>PebbleVTI</vt:lpstr>
      <vt:lpstr>Students:     </vt:lpstr>
      <vt:lpstr>Contents:</vt:lpstr>
      <vt:lpstr>Introduction</vt:lpstr>
      <vt:lpstr>Project Aims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dc:title>
  <dc:creator>EIT32 Mahmood; Sherwan</dc:creator>
  <cp:lastModifiedBy>EIT32 Mahmood; Sherwan</cp:lastModifiedBy>
  <cp:revision>1</cp:revision>
  <dcterms:created xsi:type="dcterms:W3CDTF">2024-01-28T18:39:59Z</dcterms:created>
  <dcterms:modified xsi:type="dcterms:W3CDTF">2024-01-28T19:08:15Z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0x0101003826564E2132244A97FBF1D1FD27B3A2</vt:lpwstr>
  </property>
</Properties>
</file>