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周昊宇" userId="3ffa109f6cd3f358" providerId="LiveId" clId="{92882F4A-0CDD-4F35-9B37-C3CE2C276453}"/>
    <pc:docChg chg="undo custSel modSld">
      <pc:chgData name="周昊宇" userId="3ffa109f6cd3f358" providerId="LiveId" clId="{92882F4A-0CDD-4F35-9B37-C3CE2C276453}" dt="2018-04-18T16:09:35.553" v="913"/>
      <pc:docMkLst>
        <pc:docMk/>
      </pc:docMkLst>
      <pc:sldChg chg="modSp">
        <pc:chgData name="周昊宇" userId="3ffa109f6cd3f358" providerId="LiveId" clId="{92882F4A-0CDD-4F35-9B37-C3CE2C276453}" dt="2018-04-18T15:54:06.477" v="5"/>
        <pc:sldMkLst>
          <pc:docMk/>
          <pc:sldMk cId="280819886" sldId="256"/>
        </pc:sldMkLst>
        <pc:spChg chg="mod">
          <ac:chgData name="周昊宇" userId="3ffa109f6cd3f358" providerId="LiveId" clId="{92882F4A-0CDD-4F35-9B37-C3CE2C276453}" dt="2018-04-18T15:54:06.477" v="5"/>
          <ac:spMkLst>
            <pc:docMk/>
            <pc:sldMk cId="280819886" sldId="256"/>
            <ac:spMk id="3" creationId="{00000000-0000-0000-0000-000000000000}"/>
          </ac:spMkLst>
        </pc:spChg>
      </pc:sldChg>
      <pc:sldChg chg="modSp">
        <pc:chgData name="周昊宇" userId="3ffa109f6cd3f358" providerId="LiveId" clId="{92882F4A-0CDD-4F35-9B37-C3CE2C276453}" dt="2018-04-18T15:59:25.124" v="198"/>
        <pc:sldMkLst>
          <pc:docMk/>
          <pc:sldMk cId="135210374" sldId="257"/>
        </pc:sldMkLst>
        <pc:spChg chg="mod">
          <ac:chgData name="周昊宇" userId="3ffa109f6cd3f358" providerId="LiveId" clId="{92882F4A-0CDD-4F35-9B37-C3CE2C276453}" dt="2018-04-18T15:59:25.124" v="198"/>
          <ac:spMkLst>
            <pc:docMk/>
            <pc:sldMk cId="135210374" sldId="257"/>
            <ac:spMk id="3" creationId="{00000000-0000-0000-0000-000000000000}"/>
          </ac:spMkLst>
        </pc:spChg>
      </pc:sldChg>
      <pc:sldChg chg="modSp">
        <pc:chgData name="周昊宇" userId="3ffa109f6cd3f358" providerId="LiveId" clId="{92882F4A-0CDD-4F35-9B37-C3CE2C276453}" dt="2018-04-18T16:06:28.744" v="880" actId="20577"/>
        <pc:sldMkLst>
          <pc:docMk/>
          <pc:sldMk cId="2045586639" sldId="258"/>
        </pc:sldMkLst>
        <pc:spChg chg="mod">
          <ac:chgData name="周昊宇" userId="3ffa109f6cd3f358" providerId="LiveId" clId="{92882F4A-0CDD-4F35-9B37-C3CE2C276453}" dt="2018-04-18T16:06:28.744" v="880" actId="20577"/>
          <ac:spMkLst>
            <pc:docMk/>
            <pc:sldMk cId="2045586639" sldId="258"/>
            <ac:spMk id="3" creationId="{00000000-0000-0000-0000-000000000000}"/>
          </ac:spMkLst>
        </pc:spChg>
      </pc:sldChg>
      <pc:sldChg chg="addSp delSp modSp">
        <pc:chgData name="周昊宇" userId="3ffa109f6cd3f358" providerId="LiveId" clId="{92882F4A-0CDD-4F35-9B37-C3CE2C276453}" dt="2018-04-18T16:07:41.755" v="882"/>
        <pc:sldMkLst>
          <pc:docMk/>
          <pc:sldMk cId="3855902481" sldId="259"/>
        </pc:sldMkLst>
        <pc:spChg chg="add del mod">
          <ac:chgData name="周昊宇" userId="3ffa109f6cd3f358" providerId="LiveId" clId="{92882F4A-0CDD-4F35-9B37-C3CE2C276453}" dt="2018-04-18T16:07:41.755" v="882"/>
          <ac:spMkLst>
            <pc:docMk/>
            <pc:sldMk cId="3855902481" sldId="259"/>
            <ac:spMk id="5" creationId="{60C5A59B-A1D2-4927-A631-40D213C86D55}"/>
          </ac:spMkLst>
        </pc:spChg>
        <pc:picChg chg="del">
          <ac:chgData name="周昊宇" userId="3ffa109f6cd3f358" providerId="LiveId" clId="{92882F4A-0CDD-4F35-9B37-C3CE2C276453}" dt="2018-04-18T16:07:40.336" v="881" actId="478"/>
          <ac:picMkLst>
            <pc:docMk/>
            <pc:sldMk cId="3855902481" sldId="259"/>
            <ac:picMk id="4" creationId="{00000000-0000-0000-0000-000000000000}"/>
          </ac:picMkLst>
        </pc:picChg>
        <pc:picChg chg="add mod">
          <ac:chgData name="周昊宇" userId="3ffa109f6cd3f358" providerId="LiveId" clId="{92882F4A-0CDD-4F35-9B37-C3CE2C276453}" dt="2018-04-18T16:07:41.755" v="882"/>
          <ac:picMkLst>
            <pc:docMk/>
            <pc:sldMk cId="3855902481" sldId="259"/>
            <ac:picMk id="6" creationId="{6475A2AB-E394-46AD-9B8B-F3CB411DDBF5}"/>
          </ac:picMkLst>
        </pc:picChg>
      </pc:sldChg>
      <pc:sldChg chg="addSp delSp modSp">
        <pc:chgData name="周昊宇" userId="3ffa109f6cd3f358" providerId="LiveId" clId="{92882F4A-0CDD-4F35-9B37-C3CE2C276453}" dt="2018-04-18T16:09:04.263" v="904" actId="1076"/>
        <pc:sldMkLst>
          <pc:docMk/>
          <pc:sldMk cId="4116454635" sldId="261"/>
        </pc:sldMkLst>
        <pc:spChg chg="mod">
          <ac:chgData name="周昊宇" userId="3ffa109f6cd3f358" providerId="LiveId" clId="{92882F4A-0CDD-4F35-9B37-C3CE2C276453}" dt="2018-04-18T16:08:03.055" v="896" actId="20577"/>
          <ac:spMkLst>
            <pc:docMk/>
            <pc:sldMk cId="4116454635" sldId="261"/>
            <ac:spMk id="3" creationId="{00000000-0000-0000-0000-000000000000}"/>
          </ac:spMkLst>
        </pc:spChg>
        <pc:picChg chg="add mod">
          <ac:chgData name="周昊宇" userId="3ffa109f6cd3f358" providerId="LiveId" clId="{92882F4A-0CDD-4F35-9B37-C3CE2C276453}" dt="2018-04-18T16:08:23.361" v="899" actId="1076"/>
          <ac:picMkLst>
            <pc:docMk/>
            <pc:sldMk cId="4116454635" sldId="261"/>
            <ac:picMk id="4" creationId="{C12ADBA6-621F-4C2B-9342-15065FFB7FE8}"/>
          </ac:picMkLst>
        </pc:picChg>
        <pc:picChg chg="add mod">
          <ac:chgData name="周昊宇" userId="3ffa109f6cd3f358" providerId="LiveId" clId="{92882F4A-0CDD-4F35-9B37-C3CE2C276453}" dt="2018-04-18T16:09:00.721" v="903" actId="1076"/>
          <ac:picMkLst>
            <pc:docMk/>
            <pc:sldMk cId="4116454635" sldId="261"/>
            <ac:picMk id="5" creationId="{989251C3-410D-418E-8043-AD3274A11698}"/>
          </ac:picMkLst>
        </pc:picChg>
        <pc:picChg chg="del">
          <ac:chgData name="周昊宇" userId="3ffa109f6cd3f358" providerId="LiveId" clId="{92882F4A-0CDD-4F35-9B37-C3CE2C276453}" dt="2018-04-18T16:08:19.793" v="897" actId="478"/>
          <ac:picMkLst>
            <pc:docMk/>
            <pc:sldMk cId="4116454635" sldId="261"/>
            <ac:picMk id="7" creationId="{00000000-0000-0000-0000-000000000000}"/>
          </ac:picMkLst>
        </pc:picChg>
        <pc:picChg chg="mod">
          <ac:chgData name="周昊宇" userId="3ffa109f6cd3f358" providerId="LiveId" clId="{92882F4A-0CDD-4F35-9B37-C3CE2C276453}" dt="2018-04-18T16:09:04.263" v="904" actId="1076"/>
          <ac:picMkLst>
            <pc:docMk/>
            <pc:sldMk cId="4116454635" sldId="261"/>
            <ac:picMk id="8" creationId="{00000000-0000-0000-0000-000000000000}"/>
          </ac:picMkLst>
        </pc:picChg>
        <pc:picChg chg="del mod">
          <ac:chgData name="周昊宇" userId="3ffa109f6cd3f358" providerId="LiveId" clId="{92882F4A-0CDD-4F35-9B37-C3CE2C276453}" dt="2018-04-18T16:08:31.855" v="901" actId="478"/>
          <ac:picMkLst>
            <pc:docMk/>
            <pc:sldMk cId="4116454635" sldId="261"/>
            <ac:picMk id="9" creationId="{00000000-0000-0000-0000-000000000000}"/>
          </ac:picMkLst>
        </pc:picChg>
      </pc:sldChg>
      <pc:sldChg chg="modSp">
        <pc:chgData name="周昊宇" userId="3ffa109f6cd3f358" providerId="LiveId" clId="{92882F4A-0CDD-4F35-9B37-C3CE2C276453}" dt="2018-04-18T16:09:35.553" v="913"/>
        <pc:sldMkLst>
          <pc:docMk/>
          <pc:sldMk cId="1893800534" sldId="262"/>
        </pc:sldMkLst>
        <pc:spChg chg="mod">
          <ac:chgData name="周昊宇" userId="3ffa109f6cd3f358" providerId="LiveId" clId="{92882F4A-0CDD-4F35-9B37-C3CE2C276453}" dt="2018-04-18T16:09:35.553" v="913"/>
          <ac:spMkLst>
            <pc:docMk/>
            <pc:sldMk cId="1893800534" sldId="2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537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663337"/>
            <a:ext cx="10131425" cy="464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 cap="none" spc="50">
          <a:ln w="9525" cmpd="sng">
            <a:solidFill>
              <a:schemeClr val="accent1"/>
            </a:solidFill>
            <a:prstDash val="solid"/>
          </a:ln>
          <a:solidFill>
            <a:srgbClr val="70AD47">
              <a:tint val="1000"/>
            </a:srgbClr>
          </a:solidFill>
          <a:effectLst>
            <a:glow rad="38100">
              <a:schemeClr val="accent1">
                <a:alpha val="40000"/>
              </a:schemeClr>
            </a:glow>
          </a:effectLst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b="1" kern="1200" cap="none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b="1" kern="1200" cap="none">
          <a:solidFill>
            <a:schemeClr val="accent6">
              <a:lumMod val="60000"/>
              <a:lumOff val="40000"/>
            </a:schemeClr>
          </a:solidFill>
          <a:effectLst/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tzone.org.cn/static/gamecontest2019s.html" TargetMode="External"/><Relationship Id="rId2" Type="http://schemas.openxmlformats.org/officeDocument/2006/relationships/hyperlink" Target="https://www.botzone.org.cn/generalform/PKUGameContest20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tzone.org.cn/globalmatchlist?game=5c908e0e7857b210f901be7d" TargetMode="External"/><Relationship Id="rId2" Type="http://schemas.openxmlformats.org/officeDocument/2006/relationships/hyperlink" Target="https://wiki.botzone.org.cn/index.php?title=Tank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botzone.org.c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iki.botzone.org.cn/index.php?title=%E8%B0%83%E8%AF%9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tzone.org.cn/" TargetMode="External"/><Relationship Id="rId2" Type="http://schemas.openxmlformats.org/officeDocument/2006/relationships/hyperlink" Target="https://wiki.botzone.org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otzone@vip.126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Botzone</a:t>
            </a:r>
            <a:r>
              <a:rPr lang="en-US" altLang="zh-CN" dirty="0"/>
              <a:t> AI</a:t>
            </a:r>
            <a:r>
              <a:rPr lang="zh-CN" altLang="en-US" dirty="0"/>
              <a:t>对抗大作业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2019</a:t>
            </a:r>
            <a:r>
              <a:rPr lang="zh-CN" altLang="en-US" dirty="0" smtClean="0">
                <a:solidFill>
                  <a:srgbClr val="FFC000"/>
                </a:solidFill>
              </a:rPr>
              <a:t>年</a:t>
            </a:r>
            <a:r>
              <a:rPr lang="en-US" altLang="zh-CN" dirty="0">
                <a:solidFill>
                  <a:srgbClr val="FFC000"/>
                </a:solidFill>
              </a:rPr>
              <a:t>4</a:t>
            </a:r>
            <a:r>
              <a:rPr lang="zh-CN" altLang="en-US" dirty="0">
                <a:solidFill>
                  <a:srgbClr val="FFC000"/>
                </a:solidFill>
              </a:rPr>
              <a:t>月</a:t>
            </a:r>
            <a:r>
              <a:rPr lang="en-US" altLang="zh-CN" dirty="0" smtClean="0">
                <a:solidFill>
                  <a:srgbClr val="FFC000"/>
                </a:solidFill>
              </a:rPr>
              <a:t>16</a:t>
            </a:r>
            <a:r>
              <a:rPr lang="zh-CN" altLang="en-US" dirty="0" smtClean="0">
                <a:solidFill>
                  <a:srgbClr val="FFC000"/>
                </a:solidFill>
              </a:rPr>
              <a:t>日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1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大作业基本要求和日程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基本要求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1~3</a:t>
            </a:r>
            <a:r>
              <a:rPr lang="zh-CN" altLang="en-US" dirty="0"/>
              <a:t>人组队参加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第十届北京大学游戏对抗赛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/>
              <a:t>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每次比赛前提交程序</a:t>
            </a:r>
            <a:r>
              <a:rPr lang="zh-CN" altLang="en-US" dirty="0"/>
              <a:t>到</a:t>
            </a:r>
            <a:r>
              <a:rPr lang="en-US" altLang="zh-CN" dirty="0" err="1"/>
              <a:t>Botzone</a:t>
            </a:r>
            <a:r>
              <a:rPr lang="zh-CN" altLang="en-US" dirty="0"/>
              <a:t>平台并加入比赛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三次积分赛</a:t>
            </a:r>
            <a:r>
              <a:rPr lang="zh-CN" altLang="en-US" dirty="0"/>
              <a:t>加权分数的名次决定最终</a:t>
            </a:r>
            <a:r>
              <a:rPr lang="zh-CN" altLang="en-US" dirty="0" smtClean="0"/>
              <a:t>成绩（名次高者可以进入决赛拿到奖品，决赛与课程无关）</a:t>
            </a:r>
            <a:endParaRPr lang="en-US" altLang="zh-CN" dirty="0"/>
          </a:p>
          <a:p>
            <a:r>
              <a:rPr lang="zh-CN" altLang="en-US" dirty="0"/>
              <a:t>日程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晚</a:t>
            </a:r>
            <a:r>
              <a:rPr lang="zh-CN" altLang="en-US" dirty="0"/>
              <a:t>报名截止。报名请</a:t>
            </a:r>
            <a:r>
              <a:rPr lang="zh-CN" altLang="en-US" dirty="0" smtClean="0"/>
              <a:t>到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www.botzone.org.cn/generalform/PKUGameContest2019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晚</a:t>
            </a:r>
            <a:r>
              <a:rPr lang="zh-CN" altLang="en-US" dirty="0"/>
              <a:t>为第一次积分赛，占总分</a:t>
            </a:r>
            <a:r>
              <a:rPr lang="en-US" altLang="zh-CN" dirty="0"/>
              <a:t>20%</a:t>
            </a:r>
          </a:p>
          <a:p>
            <a:pPr lvl="1"/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晚</a:t>
            </a:r>
            <a:r>
              <a:rPr lang="zh-CN" altLang="en-US" dirty="0"/>
              <a:t>为第二次积分赛，占总分</a:t>
            </a:r>
            <a:r>
              <a:rPr lang="en-US" altLang="zh-CN" dirty="0"/>
              <a:t>30%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晚</a:t>
            </a:r>
            <a:r>
              <a:rPr lang="zh-CN" altLang="en-US" dirty="0"/>
              <a:t>为第三次积分赛，占总分</a:t>
            </a:r>
            <a:r>
              <a:rPr lang="en-US" altLang="zh-CN" dirty="0"/>
              <a:t>50%</a:t>
            </a:r>
          </a:p>
          <a:p>
            <a:r>
              <a:rPr lang="zh-CN" altLang="en-US" dirty="0"/>
              <a:t>更多信息</a:t>
            </a:r>
            <a:endParaRPr lang="en-US" altLang="zh-CN" dirty="0"/>
          </a:p>
          <a:p>
            <a:pPr lvl="1"/>
            <a:r>
              <a:rPr lang="zh-CN" altLang="en-US" dirty="0"/>
              <a:t>比赛主页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3"/>
              </a:rPr>
              <a:t>https://www.botzone.org.cn/static/gamecontest2019s.html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1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游戏简要描述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本次大作业的</a:t>
            </a:r>
            <a:r>
              <a:rPr lang="en-US" altLang="zh-CN" dirty="0"/>
              <a:t>AI</a:t>
            </a:r>
            <a:r>
              <a:rPr lang="zh-CN" altLang="en-US" dirty="0"/>
              <a:t>对抗题目是 </a:t>
            </a:r>
            <a:r>
              <a:rPr lang="zh-CN" altLang="en-US" dirty="0">
                <a:solidFill>
                  <a:srgbClr val="FFFF00"/>
                </a:solidFill>
              </a:rPr>
              <a:t>坦克</a:t>
            </a:r>
            <a:r>
              <a:rPr lang="zh-CN" altLang="en-US" dirty="0" smtClean="0">
                <a:solidFill>
                  <a:srgbClr val="FFFF00"/>
                </a:solidFill>
              </a:rPr>
              <a:t>大战</a:t>
            </a:r>
            <a:r>
              <a:rPr lang="en-US" altLang="zh-CN" dirty="0" smtClean="0">
                <a:solidFill>
                  <a:srgbClr val="FFFF00"/>
                </a:solidFill>
              </a:rPr>
              <a:t>·</a:t>
            </a:r>
            <a:r>
              <a:rPr lang="zh-CN" altLang="en-US" dirty="0" smtClean="0">
                <a:solidFill>
                  <a:srgbClr val="FFFF00"/>
                </a:solidFill>
              </a:rPr>
              <a:t>改（</a:t>
            </a:r>
            <a:r>
              <a:rPr lang="en-US" altLang="zh-CN" dirty="0" smtClean="0">
                <a:solidFill>
                  <a:srgbClr val="FFFF00"/>
                </a:solidFill>
              </a:rPr>
              <a:t>Tank2</a:t>
            </a:r>
            <a:r>
              <a:rPr lang="zh-CN" altLang="en-US" dirty="0" smtClean="0">
                <a:solidFill>
                  <a:srgbClr val="FFFF00"/>
                </a:solidFill>
              </a:rPr>
              <a:t>）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请</a:t>
            </a:r>
            <a:r>
              <a:rPr lang="zh-CN" altLang="en-US" dirty="0" smtClean="0">
                <a:solidFill>
                  <a:srgbClr val="FFFF00"/>
                </a:solidFill>
              </a:rPr>
              <a:t>注意不要和</a:t>
            </a:r>
            <a:r>
              <a:rPr lang="en-US" altLang="zh-CN" dirty="0" smtClean="0">
                <a:solidFill>
                  <a:srgbClr val="FFFF00"/>
                </a:solidFill>
              </a:rPr>
              <a:t>Tank</a:t>
            </a:r>
            <a:r>
              <a:rPr lang="zh-CN" altLang="en-US" dirty="0" smtClean="0">
                <a:solidFill>
                  <a:srgbClr val="FFFF00"/>
                </a:solidFill>
              </a:rPr>
              <a:t>、</a:t>
            </a:r>
            <a:r>
              <a:rPr lang="en-US" altLang="zh-CN" dirty="0" smtClean="0">
                <a:solidFill>
                  <a:srgbClr val="FFFF00"/>
                </a:solidFill>
              </a:rPr>
              <a:t>Tank2S</a:t>
            </a:r>
            <a:r>
              <a:rPr lang="zh-CN" altLang="en-US" dirty="0" smtClean="0">
                <a:solidFill>
                  <a:srgbClr val="FFFF00"/>
                </a:solidFill>
              </a:rPr>
              <a:t>弄混！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/>
              <a:t>规则简要描述</a:t>
            </a:r>
            <a:endParaRPr lang="en-US" altLang="zh-CN" dirty="0"/>
          </a:p>
          <a:p>
            <a:pPr lvl="1"/>
            <a:r>
              <a:rPr lang="zh-CN" altLang="en-US" dirty="0"/>
              <a:t>本游戏的基本规则和经典</a:t>
            </a:r>
            <a:r>
              <a:rPr lang="zh-CN" altLang="en-US" dirty="0" smtClean="0"/>
              <a:t>游戏坦克大战相同</a:t>
            </a:r>
            <a:endParaRPr lang="en-US" altLang="zh-CN" dirty="0"/>
          </a:p>
          <a:p>
            <a:pPr lvl="1"/>
            <a:r>
              <a:rPr lang="zh-CN" altLang="en-US" dirty="0" smtClean="0"/>
              <a:t>每方控制两辆坦克，守卫自己的基地，以摧毁对方基地或所有坦克为胜利目标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双方同时决策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地形为中心对称的</a:t>
            </a:r>
            <a:r>
              <a:rPr lang="en-US" altLang="zh-CN" dirty="0" smtClean="0"/>
              <a:t>9x9</a:t>
            </a:r>
            <a:r>
              <a:rPr lang="zh-CN" altLang="en-US" dirty="0" smtClean="0"/>
              <a:t>矩阵，具有可摧毁的砖块、钢墙、水域等</a:t>
            </a:r>
            <a:endParaRPr lang="en-US" altLang="zh-CN" dirty="0" smtClean="0"/>
          </a:p>
          <a:p>
            <a:r>
              <a:rPr lang="zh-CN" altLang="en-US" dirty="0" smtClean="0"/>
              <a:t>完整</a:t>
            </a:r>
            <a:r>
              <a:rPr lang="zh-CN" altLang="en-US" dirty="0"/>
              <a:t>规则与样例程序请</a:t>
            </a:r>
            <a:r>
              <a:rPr lang="zh-CN" altLang="en-US" dirty="0" smtClean="0"/>
              <a:t>见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wiki.botzone.org.cn/index.php?title=Tank2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强烈</a:t>
            </a:r>
            <a:r>
              <a:rPr lang="zh-CN" altLang="en-US" dirty="0"/>
              <a:t>建议认真参考或使用样例程序</a:t>
            </a:r>
            <a:endParaRPr lang="en-US" altLang="zh-CN" dirty="0"/>
          </a:p>
          <a:p>
            <a:pPr lvl="1"/>
            <a:r>
              <a:rPr lang="zh-CN" altLang="en-US" dirty="0"/>
              <a:t>样例程序的注释非常详尽</a:t>
            </a:r>
            <a:endParaRPr lang="en-US" altLang="zh-CN" dirty="0"/>
          </a:p>
          <a:p>
            <a:r>
              <a:rPr lang="zh-CN" altLang="en-US" dirty="0"/>
              <a:t>样例对局</a:t>
            </a:r>
            <a:r>
              <a:rPr lang="zh-CN" altLang="en-US" dirty="0" smtClean="0"/>
              <a:t>请</a:t>
            </a:r>
            <a:r>
              <a:rPr lang="zh-CN" altLang="en-US" dirty="0" smtClean="0"/>
              <a:t>前往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://www.botzone.org.cn/globalmatchlist?game=5c908e0e7857b210f901be7d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58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游戏截图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850" y="1731962"/>
            <a:ext cx="45053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0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平台使用方法</a:t>
            </a:r>
            <a:r>
              <a:rPr lang="en-US" altLang="zh-CN" dirty="0"/>
              <a:t>·</a:t>
            </a:r>
            <a:r>
              <a:rPr lang="zh-CN" altLang="en-US" dirty="0"/>
              <a:t>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前往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://www.botzone.org.cn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如果没有账号请注册账号。</a:t>
            </a:r>
            <a:endParaRPr lang="en-US" altLang="zh-CN" dirty="0"/>
          </a:p>
          <a:p>
            <a:pPr lvl="1"/>
            <a:r>
              <a:rPr lang="en-US" altLang="zh-CN" dirty="0" err="1"/>
              <a:t>Botzone</a:t>
            </a:r>
            <a:r>
              <a:rPr lang="zh-CN" altLang="en-US" dirty="0"/>
              <a:t>不支持</a:t>
            </a:r>
            <a:r>
              <a:rPr lang="en-US" altLang="zh-CN" dirty="0"/>
              <a:t>IE</a:t>
            </a:r>
            <a:r>
              <a:rPr lang="zh-CN" altLang="en-US" dirty="0"/>
              <a:t>浏览器。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报名和加入小组</a:t>
            </a:r>
            <a:endParaRPr lang="en-US" altLang="zh-CN" dirty="0"/>
          </a:p>
          <a:p>
            <a:pPr lvl="1"/>
            <a:r>
              <a:rPr lang="zh-CN" altLang="en-US" dirty="0"/>
              <a:t>从比赛主页或小组页面进入报名页。需要使用队长账号填写并参赛。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上传</a:t>
            </a:r>
            <a:r>
              <a:rPr lang="en-US" altLang="zh-CN" dirty="0"/>
              <a:t>Bot</a:t>
            </a:r>
          </a:p>
          <a:p>
            <a:pPr lvl="1"/>
            <a:r>
              <a:rPr lang="en-US" altLang="zh-CN" dirty="0"/>
              <a:t>Bot</a:t>
            </a:r>
            <a:r>
              <a:rPr lang="zh-CN" altLang="en-US" dirty="0"/>
              <a:t>就是</a:t>
            </a:r>
            <a:r>
              <a:rPr lang="en-US" altLang="zh-CN" dirty="0"/>
              <a:t>AI</a:t>
            </a:r>
            <a:r>
              <a:rPr lang="zh-CN" altLang="en-US" dirty="0"/>
              <a:t>程序，在修改样例程序之后，请到右上角“我的</a:t>
            </a:r>
            <a:r>
              <a:rPr lang="en-US" altLang="zh-CN" dirty="0"/>
              <a:t>Bot</a:t>
            </a:r>
            <a:r>
              <a:rPr lang="zh-CN" altLang="en-US" dirty="0"/>
              <a:t>”中创建本次比赛游戏的</a:t>
            </a:r>
            <a:r>
              <a:rPr lang="en-US" altLang="zh-CN" dirty="0"/>
              <a:t>Bot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每次对</a:t>
            </a:r>
            <a:r>
              <a:rPr lang="en-US" altLang="zh-CN" dirty="0"/>
              <a:t>Bot</a:t>
            </a:r>
            <a:r>
              <a:rPr lang="zh-CN" altLang="en-US" dirty="0"/>
              <a:t>代码的修改可以通过</a:t>
            </a:r>
            <a:r>
              <a:rPr lang="zh-CN" altLang="en-US" dirty="0">
                <a:solidFill>
                  <a:srgbClr val="FFFF00"/>
                </a:solidFill>
              </a:rPr>
              <a:t>点击加号</a:t>
            </a:r>
            <a:r>
              <a:rPr lang="zh-CN" altLang="en-US" dirty="0"/>
              <a:t>进行。</a:t>
            </a:r>
            <a:endParaRPr lang="en-US" altLang="zh-CN" dirty="0"/>
          </a:p>
          <a:p>
            <a:pPr lvl="1"/>
            <a:r>
              <a:rPr lang="zh-CN" altLang="en-US" dirty="0"/>
              <a:t>你还可以选择加入天梯排行榜，</a:t>
            </a:r>
            <a:r>
              <a:rPr lang="zh-CN" altLang="en-US" dirty="0">
                <a:solidFill>
                  <a:srgbClr val="FFFF00"/>
                </a:solidFill>
              </a:rPr>
              <a:t>不过这与比赛无关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769" y="4433054"/>
            <a:ext cx="2971800" cy="485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787" y="148731"/>
            <a:ext cx="2657475" cy="3238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7769" y="5095315"/>
            <a:ext cx="25908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5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平台使用方法</a:t>
            </a:r>
            <a:r>
              <a:rPr lang="en-US" altLang="zh-CN" dirty="0"/>
              <a:t>·</a:t>
            </a:r>
            <a:r>
              <a:rPr lang="zh-CN" altLang="en-US" dirty="0"/>
              <a:t>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进行对局（与调试）</a:t>
            </a:r>
            <a:endParaRPr lang="en-US" altLang="zh-CN" dirty="0"/>
          </a:p>
          <a:p>
            <a:pPr lvl="1"/>
            <a:r>
              <a:rPr lang="zh-CN" altLang="en-US" dirty="0"/>
              <a:t>通过首页的“创建游戏桌”功能可以创建一场对局。对局可以包含任何人的</a:t>
            </a:r>
            <a:r>
              <a:rPr lang="en-US" altLang="zh-CN" dirty="0"/>
              <a:t>Bot</a:t>
            </a:r>
            <a:r>
              <a:rPr lang="zh-CN" altLang="en-US" dirty="0"/>
              <a:t>，也可以包含人类玩家。</a:t>
            </a:r>
            <a:endParaRPr lang="en-US" altLang="zh-CN" dirty="0"/>
          </a:p>
          <a:p>
            <a:pPr lvl="1"/>
            <a:r>
              <a:rPr lang="zh-CN" altLang="en-US" dirty="0"/>
              <a:t>对局开始后，可以实时观看或参与对局。</a:t>
            </a:r>
            <a:endParaRPr lang="en-US" altLang="zh-CN" dirty="0"/>
          </a:p>
          <a:p>
            <a:pPr lvl="1"/>
            <a:r>
              <a:rPr lang="zh-CN" altLang="en-US" dirty="0"/>
              <a:t>对局结束后，右下角有</a:t>
            </a:r>
            <a:r>
              <a:rPr lang="en-US" altLang="zh-CN" dirty="0"/>
              <a:t>Log</a:t>
            </a:r>
            <a:r>
              <a:rPr lang="zh-CN" altLang="en-US" dirty="0"/>
              <a:t>可视化工具，可以查看本次对局的历史记录，包括所有人的输入输出等。</a:t>
            </a:r>
            <a:endParaRPr lang="en-US" altLang="zh-CN" dirty="0"/>
          </a:p>
          <a:p>
            <a:pPr lvl="1"/>
            <a:r>
              <a:rPr lang="zh-CN" altLang="en-US" dirty="0"/>
              <a:t>本地调试方法请参看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wiki.botzone.org</a:t>
            </a:r>
            <a:r>
              <a:rPr lang="en-US" altLang="zh-CN" dirty="0">
                <a:hlinkClick r:id="rId2"/>
              </a:rPr>
              <a:t>.</a:t>
            </a:r>
            <a:r>
              <a:rPr lang="en-US" altLang="zh-CN" dirty="0" smtClean="0">
                <a:hlinkClick r:id="rId2"/>
              </a:rPr>
              <a:t>cn/index.php?title</a:t>
            </a:r>
            <a:r>
              <a:rPr lang="en-US" altLang="zh-CN" dirty="0">
                <a:hlinkClick r:id="rId2"/>
              </a:rPr>
              <a:t>=%</a:t>
            </a:r>
            <a:r>
              <a:rPr lang="en-US" altLang="zh-CN" dirty="0" smtClean="0">
                <a:hlinkClick r:id="rId2"/>
              </a:rPr>
              <a:t>E8%B0%83%E8%AF%95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提交</a:t>
            </a:r>
            <a:r>
              <a:rPr lang="en-US" altLang="zh-CN" dirty="0"/>
              <a:t>Bot</a:t>
            </a:r>
            <a:r>
              <a:rPr lang="zh-CN" altLang="en-US" dirty="0"/>
              <a:t>到比赛</a:t>
            </a:r>
            <a:endParaRPr lang="en-US" altLang="zh-CN" dirty="0"/>
          </a:p>
          <a:p>
            <a:pPr lvl="1"/>
            <a:r>
              <a:rPr lang="zh-CN" altLang="en-US" dirty="0"/>
              <a:t>在本次比赛的小组页面点击对应比赛右侧的加入按钮，选择参赛的</a:t>
            </a:r>
            <a:r>
              <a:rPr lang="en-US" altLang="zh-CN" dirty="0"/>
              <a:t>Bot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只有队长可以进行此操作。</a:t>
            </a:r>
            <a:endParaRPr lang="en-US" altLang="zh-CN" dirty="0"/>
          </a:p>
          <a:p>
            <a:pPr lvl="1"/>
            <a:r>
              <a:rPr lang="zh-CN" altLang="en-US" dirty="0"/>
              <a:t>比赛开始前可以任意修改参赛的</a:t>
            </a:r>
            <a:r>
              <a:rPr lang="en-US" altLang="zh-CN" dirty="0"/>
              <a:t>Bot</a:t>
            </a:r>
            <a:r>
              <a:rPr lang="zh-CN" altLang="en-US" dirty="0"/>
              <a:t>的版本，甚至退出比赛。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146" y="0"/>
            <a:ext cx="5043854" cy="212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3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有疑问？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探索</a:t>
            </a:r>
            <a:r>
              <a:rPr lang="en-US" altLang="zh-CN" dirty="0" err="1"/>
              <a:t>Botzone</a:t>
            </a:r>
            <a:r>
              <a:rPr lang="zh-CN" altLang="en-US" dirty="0"/>
              <a:t>的未知领域</a:t>
            </a:r>
            <a:endParaRPr lang="en-US" altLang="zh-CN" dirty="0"/>
          </a:p>
          <a:p>
            <a:pPr lvl="1"/>
            <a:r>
              <a:rPr lang="zh-CN" altLang="en-US" dirty="0" smtClean="0"/>
              <a:t>访问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://wiki.botzone.org.cn</a:t>
            </a:r>
            <a:r>
              <a:rPr lang="en-US" altLang="zh-CN" dirty="0"/>
              <a:t> </a:t>
            </a:r>
            <a:r>
              <a:rPr lang="zh-CN" altLang="en-US" dirty="0"/>
              <a:t>获得网站的更多细节</a:t>
            </a:r>
            <a:endParaRPr lang="en-US" altLang="zh-CN" dirty="0"/>
          </a:p>
          <a:p>
            <a:r>
              <a:rPr lang="zh-CN" altLang="en-US" dirty="0"/>
              <a:t>题目不懂、网站或游戏有问题，或者有意见和建议</a:t>
            </a:r>
            <a:endParaRPr lang="en-US" altLang="zh-CN" dirty="0"/>
          </a:p>
          <a:p>
            <a:pPr lvl="1"/>
            <a:r>
              <a:rPr lang="zh-CN" altLang="en-US" dirty="0" smtClean="0"/>
              <a:t>前往 </a:t>
            </a:r>
            <a:r>
              <a:rPr lang="en-US" altLang="zh-CN" dirty="0" smtClean="0">
                <a:hlinkClick r:id="rId3"/>
              </a:rPr>
              <a:t>www.botzone.org.cn</a:t>
            </a:r>
            <a:r>
              <a:rPr lang="en-US" altLang="zh-CN" dirty="0" smtClean="0"/>
              <a:t> </a:t>
            </a:r>
            <a:r>
              <a:rPr lang="zh-CN" altLang="en-US" dirty="0"/>
              <a:t>的讨论区进行讨论，加标签有助于问题的分类</a:t>
            </a:r>
            <a:endParaRPr lang="en-US" altLang="zh-CN" dirty="0"/>
          </a:p>
          <a:p>
            <a:pPr lvl="1"/>
            <a:r>
              <a:rPr lang="zh-CN" altLang="en-US" dirty="0"/>
              <a:t>给 </a:t>
            </a:r>
            <a:r>
              <a:rPr lang="en-US" altLang="zh-CN" dirty="0" smtClean="0">
                <a:hlinkClick r:id="rId4"/>
              </a:rPr>
              <a:t>botzone@vip.126.com</a:t>
            </a:r>
            <a:r>
              <a:rPr lang="en-US" altLang="zh-CN" dirty="0" smtClean="0"/>
              <a:t> </a:t>
            </a:r>
            <a:r>
              <a:rPr lang="zh-CN" altLang="en-US" dirty="0" smtClean="0"/>
              <a:t>发送</a:t>
            </a:r>
            <a:r>
              <a:rPr lang="zh-CN" altLang="en-US" dirty="0"/>
              <a:t>邮件与网站维护小组联系</a:t>
            </a:r>
            <a:endParaRPr lang="en-US" altLang="zh-CN" dirty="0"/>
          </a:p>
          <a:p>
            <a:pPr lvl="1"/>
            <a:r>
              <a:rPr lang="zh-CN" altLang="en-US" dirty="0" smtClean="0"/>
              <a:t>与平台有关的问题：在</a:t>
            </a:r>
            <a:r>
              <a:rPr lang="zh-CN" altLang="en-US" dirty="0"/>
              <a:t>网站上给管理员</a:t>
            </a:r>
            <a:r>
              <a:rPr lang="en-US" altLang="zh-CN" dirty="0" err="1"/>
              <a:t>zhouhy</a:t>
            </a:r>
            <a:r>
              <a:rPr lang="zh-CN" altLang="en-US" dirty="0"/>
              <a:t>发</a:t>
            </a:r>
            <a:r>
              <a:rPr lang="zh-CN" altLang="en-US" dirty="0" smtClean="0"/>
              <a:t>私信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800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661</TotalTime>
  <Words>560</Words>
  <Application>Microsoft Office PowerPoint</Application>
  <PresentationFormat>宽屏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华文细黑</vt:lpstr>
      <vt:lpstr>华文中宋</vt:lpstr>
      <vt:lpstr>Arial</vt:lpstr>
      <vt:lpstr>Calibri</vt:lpstr>
      <vt:lpstr>天体</vt:lpstr>
      <vt:lpstr>Botzone AI对抗大作业</vt:lpstr>
      <vt:lpstr>大作业基本要求和日程</vt:lpstr>
      <vt:lpstr>游戏简要描述</vt:lpstr>
      <vt:lpstr>游戏截图</vt:lpstr>
      <vt:lpstr>平台使用方法·上</vt:lpstr>
      <vt:lpstr>平台使用方法·下</vt:lpstr>
      <vt:lpstr>有疑问？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周昊宇</dc:creator>
  <cp:lastModifiedBy>周 昊宇</cp:lastModifiedBy>
  <cp:revision>44</cp:revision>
  <dcterms:created xsi:type="dcterms:W3CDTF">2015-12-30T07:46:50Z</dcterms:created>
  <dcterms:modified xsi:type="dcterms:W3CDTF">2019-04-16T10:19:19Z</dcterms:modified>
</cp:coreProperties>
</file>