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6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F9D9-5FCF-4251-BF64-59B1BCC88B3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C207-60DA-491F-AB41-D0BB9246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2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F9D9-5FCF-4251-BF64-59B1BCC88B3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C207-60DA-491F-AB41-D0BB9246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7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F9D9-5FCF-4251-BF64-59B1BCC88B3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C207-60DA-491F-AB41-D0BB9246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F9D9-5FCF-4251-BF64-59B1BCC88B3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C207-60DA-491F-AB41-D0BB9246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4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F9D9-5FCF-4251-BF64-59B1BCC88B3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C207-60DA-491F-AB41-D0BB9246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2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F9D9-5FCF-4251-BF64-59B1BCC88B3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C207-60DA-491F-AB41-D0BB9246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3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F9D9-5FCF-4251-BF64-59B1BCC88B3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C207-60DA-491F-AB41-D0BB9246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0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F9D9-5FCF-4251-BF64-59B1BCC88B3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C207-60DA-491F-AB41-D0BB9246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2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F9D9-5FCF-4251-BF64-59B1BCC88B3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C207-60DA-491F-AB41-D0BB9246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6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F9D9-5FCF-4251-BF64-59B1BCC88B3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C207-60DA-491F-AB41-D0BB9246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7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F9D9-5FCF-4251-BF64-59B1BCC88B3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C207-60DA-491F-AB41-D0BB9246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2F9D9-5FCF-4251-BF64-59B1BCC88B3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7C207-60DA-491F-AB41-D0BB9246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9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CCFC6E-627C-3A36-426C-9346F1C0D563}"/>
              </a:ext>
            </a:extLst>
          </p:cNvPr>
          <p:cNvSpPr/>
          <p:nvPr/>
        </p:nvSpPr>
        <p:spPr>
          <a:xfrm>
            <a:off x="687009" y="788611"/>
            <a:ext cx="7537753" cy="5626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5AC800-D472-5B80-FDEC-50F216CA2813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55886" y="788611"/>
            <a:ext cx="0" cy="56267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D6AF44-B95A-49E6-334E-13F21A22177C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8224762" y="360196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869495-4D9A-4CF7-6B96-8D5F268949C0}"/>
              </a:ext>
            </a:extLst>
          </p:cNvPr>
          <p:cNvCxnSpPr>
            <a:stCxn id="4" idx="3"/>
            <a:endCxn id="4" idx="1"/>
          </p:cNvCxnSpPr>
          <p:nvPr/>
        </p:nvCxnSpPr>
        <p:spPr>
          <a:xfrm flipH="1">
            <a:off x="687009" y="3601963"/>
            <a:ext cx="75377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4BA6504-5BB9-B9D3-7B06-FA56897DC12F}"/>
              </a:ext>
            </a:extLst>
          </p:cNvPr>
          <p:cNvSpPr/>
          <p:nvPr/>
        </p:nvSpPr>
        <p:spPr>
          <a:xfrm>
            <a:off x="3234267" y="3201630"/>
            <a:ext cx="2443237" cy="800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B6060D-14A6-F887-B4CF-B85EFA58CD09}"/>
              </a:ext>
            </a:extLst>
          </p:cNvPr>
          <p:cNvSpPr/>
          <p:nvPr/>
        </p:nvSpPr>
        <p:spPr>
          <a:xfrm>
            <a:off x="3178629" y="388279"/>
            <a:ext cx="2443237" cy="800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8D52A3-BEC6-51F5-2356-A0E07284A209}"/>
              </a:ext>
            </a:extLst>
          </p:cNvPr>
          <p:cNvSpPr/>
          <p:nvPr/>
        </p:nvSpPr>
        <p:spPr>
          <a:xfrm>
            <a:off x="3234267" y="6014982"/>
            <a:ext cx="2443237" cy="800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6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 Dil Khan</dc:creator>
  <cp:lastModifiedBy>Sher Dil Khan</cp:lastModifiedBy>
  <cp:revision>1</cp:revision>
  <dcterms:created xsi:type="dcterms:W3CDTF">2023-07-17T04:24:09Z</dcterms:created>
  <dcterms:modified xsi:type="dcterms:W3CDTF">2023-07-17T04:51:20Z</dcterms:modified>
</cp:coreProperties>
</file>