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5EB3-5EEB-4761-A3E3-DFD1839CBA2F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A4EB-7CE5-48FF-A457-9905D94375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Shereef</a:t>
            </a:r>
            <a:r>
              <a:rPr lang="en-US" dirty="0" smtClean="0"/>
              <a:t> </a:t>
            </a:r>
            <a:r>
              <a:rPr lang="en-US" dirty="0" err="1" smtClean="0"/>
              <a:t>Sakr</a:t>
            </a:r>
            <a:endParaRPr lang="en-US" dirty="0" smtClean="0"/>
          </a:p>
          <a:p>
            <a:r>
              <a:rPr lang="en-US" dirty="0" smtClean="0"/>
              <a:t>Technical Lead Software Developer</a:t>
            </a:r>
          </a:p>
          <a:p>
            <a:r>
              <a:rPr lang="en-US" dirty="0" smtClean="0"/>
              <a:t>Asset Technology Group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Basic Setup and Configuration</a:t>
            </a:r>
          </a:p>
          <a:p>
            <a:r>
              <a:rPr lang="en-US" dirty="0" smtClean="0"/>
              <a:t>Hello Word Application</a:t>
            </a:r>
          </a:p>
          <a:p>
            <a:r>
              <a:rPr lang="en-US" dirty="0" smtClean="0"/>
              <a:t>Layout Basics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Connecting to Web Services</a:t>
            </a:r>
          </a:p>
          <a:p>
            <a:r>
              <a:rPr lang="en-US" dirty="0" smtClean="0"/>
              <a:t>Threading</a:t>
            </a:r>
          </a:p>
          <a:p>
            <a:r>
              <a:rPr lang="en-US" dirty="0" smtClean="0"/>
              <a:t>Building Background Services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Google’s Open Source Mobile Operating System.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Dev. Environment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JDK 1.6</a:t>
            </a:r>
          </a:p>
          <a:p>
            <a:r>
              <a:rPr lang="en-US" dirty="0" smtClean="0"/>
              <a:t>Installation Components</a:t>
            </a:r>
          </a:p>
          <a:p>
            <a:pPr lvl="1"/>
            <a:r>
              <a:rPr lang="en-US" dirty="0" smtClean="0"/>
              <a:t>Eclipse 3.6.2 (Helios) or greater 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Eclipse Android </a:t>
            </a:r>
            <a:r>
              <a:rPr lang="en-US" dirty="0" err="1" smtClean="0"/>
              <a:t>Plugin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62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 to Android Development</vt:lpstr>
      <vt:lpstr>Agenda</vt:lpstr>
      <vt:lpstr>Introduction</vt:lpstr>
      <vt:lpstr>Dev. Environment Configuration</vt:lpstr>
    </vt:vector>
  </TitlesOfParts>
  <Company>Asset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Development</dc:title>
  <dc:creator>Shereef</dc:creator>
  <cp:lastModifiedBy>Shereef</cp:lastModifiedBy>
  <cp:revision>19</cp:revision>
  <dcterms:created xsi:type="dcterms:W3CDTF">2012-05-14T13:02:38Z</dcterms:created>
  <dcterms:modified xsi:type="dcterms:W3CDTF">2012-05-14T13:35:30Z</dcterms:modified>
</cp:coreProperties>
</file>