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5T14:57:31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6" y="1740309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37968"/>
            <a:ext cx="8325464" cy="3340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55" y="458157"/>
            <a:ext cx="651611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231490"/>
            <a:ext cx="6540910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1216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88456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1216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88456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6" y="1740309"/>
            <a:ext cx="8015750" cy="1644446"/>
          </a:xfrm>
        </p:spPr>
        <p:txBody>
          <a:bodyPr>
            <a:normAutofit/>
          </a:bodyPr>
          <a:lstStyle/>
          <a:p>
            <a:r>
              <a:rPr lang="en-US" dirty="0"/>
              <a:t>Hospital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/>
          <a:lstStyle/>
          <a:p>
            <a:r>
              <a:rPr lang="en-US" dirty="0"/>
              <a:t>A Fast and Easy medical assistance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9FBB5-6AC7-F1A3-C94C-BD8EA314A71F}"/>
              </a:ext>
            </a:extLst>
          </p:cNvPr>
          <p:cNvSpPr txBox="1"/>
          <p:nvPr/>
        </p:nvSpPr>
        <p:spPr>
          <a:xfrm>
            <a:off x="6613451" y="4795284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Shereen Fatima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364-9886-7E0F-3301-8E3F7FE9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5" y="1994857"/>
            <a:ext cx="6516116" cy="725349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86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9" y="2054656"/>
            <a:ext cx="8325464" cy="3340508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Monitoring system includes registration of patients by storing their personal details and symptoms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history for reference.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portal will analyse the symptoms and then assign the best suitable doctor for the effective medical assistance.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gets a time slot in which they can visit hospital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will reduce the waiting period and crowd in the hospital.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portal will also analyse the symptoms and then adjust the appointment time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US" dirty="0" err="1"/>
              <a:t>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JavaScript</a:t>
            </a:r>
          </a:p>
          <a:p>
            <a:r>
              <a:rPr lang="en-IN" dirty="0"/>
              <a:t>Java</a:t>
            </a:r>
          </a:p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Google cloud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US" dirty="0" err="1"/>
              <a:t>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3338" y="1559125"/>
            <a:ext cx="4040188" cy="479822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US" dirty="0"/>
              <a:t>he project has 4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3338" y="2137658"/>
            <a:ext cx="4040188" cy="2276294"/>
          </a:xfrm>
        </p:spPr>
        <p:txBody>
          <a:bodyPr/>
          <a:lstStyle/>
          <a:p>
            <a:pPr algn="l"/>
            <a:r>
              <a:rPr lang="en-IN" dirty="0"/>
              <a:t>Room allotment</a:t>
            </a:r>
          </a:p>
          <a:p>
            <a:pPr algn="l"/>
            <a:r>
              <a:rPr lang="en-IN" dirty="0"/>
              <a:t>Doctor</a:t>
            </a:r>
          </a:p>
          <a:p>
            <a:pPr algn="l"/>
            <a:r>
              <a:rPr lang="en-US" dirty="0"/>
              <a:t>Patient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AD5E-D088-2077-F0EB-4049A45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 Allotment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436E-E708-49D5-0ED6-5C7202EE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802992"/>
            <a:ext cx="8325464" cy="3340508"/>
          </a:xfrm>
        </p:spPr>
        <p:txBody>
          <a:bodyPr/>
          <a:lstStyle/>
          <a:p>
            <a:r>
              <a:rPr lang="en-IN" dirty="0"/>
              <a:t>The module is designed to check which rooms are available in the hospital.</a:t>
            </a:r>
          </a:p>
          <a:p>
            <a:r>
              <a:rPr lang="en-IN" dirty="0"/>
              <a:t>It allots rooms and bed to the patient according to their symptoms or following the doctors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150-5F61-EAE7-381F-8D66E344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4835-D50A-E408-2A88-B62F41F5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modules stores the details of the doctor like doctor’s duty time, their specialisation, room numbers where their patients will be/are admitted</a:t>
            </a:r>
          </a:p>
          <a:p>
            <a:r>
              <a:rPr lang="en-IN" dirty="0"/>
              <a:t>This module will also show the doctors, what all appointments are their for the day. </a:t>
            </a:r>
          </a:p>
        </p:txBody>
      </p:sp>
    </p:spTree>
    <p:extLst>
      <p:ext uri="{BB962C8B-B14F-4D97-AF65-F5344CB8AC3E}">
        <p14:creationId xmlns:p14="http://schemas.microsoft.com/office/powerpoint/2010/main" val="101964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13D-7E53-59BF-EF21-03A8B13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FCEF-A5E3-BF78-7B72-48CF03D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module is used to accept all the details related to the patient like their name, phone number, their symptoms, medical history, etc.</a:t>
            </a:r>
          </a:p>
          <a:p>
            <a:r>
              <a:rPr lang="en-IN" dirty="0"/>
              <a:t>This module will also tell the patient the time slot in which they are going to visit doctor.</a:t>
            </a:r>
          </a:p>
          <a:p>
            <a:r>
              <a:rPr lang="en-IN" dirty="0"/>
              <a:t>The module will also show the patient the prescriptions and next appointment schedule by the doctor.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705-B875-CECB-EF71-CBD5A38C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3DD7-8E50-4398-3AE4-ECE7A8E1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Due to software with extensive scheduling capabilities, subject-based alternatives can improve doctor-patient communication.</a:t>
            </a:r>
          </a:p>
          <a:p>
            <a:r>
              <a:rPr lang="en-IN" dirty="0"/>
              <a:t>In addition, keeping track of clinical, patients and financial data is possible if the system saves all record and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351D-4393-A253-A905-26CA18D9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C3A7-5499-9851-B994-5AD5F92A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will help in making the hospital task easy and is to develop software that replaces the manual hospital system.</a:t>
            </a:r>
          </a:p>
          <a:p>
            <a:r>
              <a:rPr lang="en-IN" dirty="0"/>
              <a:t>This project is going to help in managing rush in the hospital, and saving time of the patient as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Hospital Monitoring system</vt:lpstr>
      <vt:lpstr>Introduction</vt:lpstr>
      <vt:lpstr>Technologies</vt:lpstr>
      <vt:lpstr>Modules</vt:lpstr>
      <vt:lpstr>Room Allotment</vt:lpstr>
      <vt:lpstr>Doctor </vt:lpstr>
      <vt:lpstr>Patient 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2023-09-29T04:14:29Z</dcterms:modified>
</cp:coreProperties>
</file>