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25"/>
    <a:srgbClr val="FF2549"/>
    <a:srgbClr val="5DD5FF"/>
    <a:srgbClr val="FF0D97"/>
    <a:srgbClr val="0000CC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25T14:57:31.9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066" y="1740309"/>
            <a:ext cx="8015750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67" y="3428997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3" y="36444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37968"/>
            <a:ext cx="8325464" cy="3340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55" y="458157"/>
            <a:ext cx="651611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2" y="1231490"/>
            <a:ext cx="6540910" cy="350862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330638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41216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88456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41216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88456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066" y="1740309"/>
            <a:ext cx="8015750" cy="1644446"/>
          </a:xfrm>
        </p:spPr>
        <p:txBody>
          <a:bodyPr>
            <a:normAutofit/>
          </a:bodyPr>
          <a:lstStyle/>
          <a:p>
            <a:r>
              <a:rPr lang="en-US" dirty="0"/>
              <a:t>Hospital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67" y="3428997"/>
            <a:ext cx="8001000" cy="678426"/>
          </a:xfrm>
        </p:spPr>
        <p:txBody>
          <a:bodyPr/>
          <a:lstStyle/>
          <a:p>
            <a:r>
              <a:rPr lang="en-US" dirty="0"/>
              <a:t>A Fast and Easy medical assistance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9FBB5-6AC7-F1A3-C94C-BD8EA314A71F}"/>
              </a:ext>
            </a:extLst>
          </p:cNvPr>
          <p:cNvSpPr txBox="1"/>
          <p:nvPr/>
        </p:nvSpPr>
        <p:spPr>
          <a:xfrm>
            <a:off x="6613451" y="4795284"/>
            <a:ext cx="24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Shereen Fatima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9" y="2054656"/>
            <a:ext cx="8325464" cy="3340508"/>
          </a:xfrm>
        </p:spPr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 Monitoring system includes registration of patients by storing their personal details and symptoms and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history for reference.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portal will analyse the symptoms and then assign the best suitable doctor for the effective medical assistance.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gets a time slot in which they can visit hospital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will reduce the waiting period and crowd in the hospital.</a:t>
            </a:r>
          </a:p>
          <a:p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 portal will also analyse the symptoms and then adjust the appointment time accordingly.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Hospital Monitoring system</vt:lpstr>
      <vt:lpstr>Introduction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2023-09-25T09:40:43Z</dcterms:modified>
</cp:coreProperties>
</file>