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62" autoAdjust="0"/>
  </p:normalViewPr>
  <p:slideViewPr>
    <p:cSldViewPr>
      <p:cViewPr varScale="1">
        <p:scale>
          <a:sx n="81" d="100"/>
          <a:sy n="81" d="100"/>
        </p:scale>
        <p:origin x="-8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B4B33-ACBF-4DDF-A4FC-4E33E2D73DFA}" type="datetimeFigureOut">
              <a:rPr kumimoji="1" lang="ja-JP" altLang="en-US" smtClean="0"/>
              <a:t>2018/7/13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741CE-8805-4F5B-AEB2-533D47BDB967}" type="slidenum">
              <a:rPr kumimoji="1" lang="ja-JP" altLang="en-US" smtClean="0"/>
              <a:t>‹#›</a:t>
            </a:fld>
            <a:endParaRPr kumimoji="1" lang="ja-JP" altLang="en-US"/>
          </a:p>
        </p:txBody>
      </p:sp>
    </p:spTree>
    <p:extLst>
      <p:ext uri="{BB962C8B-B14F-4D97-AF65-F5344CB8AC3E}">
        <p14:creationId xmlns:p14="http://schemas.microsoft.com/office/powerpoint/2010/main" val="31814196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Templates</a:t>
            </a:r>
            <a:r>
              <a:rPr kumimoji="1" lang="en-US" altLang="ja-JP" baseline="0" dirty="0" smtClean="0"/>
              <a:t> </a:t>
            </a:r>
            <a:r>
              <a:rPr kumimoji="1" lang="en-US" altLang="ja-JP" baseline="0" dirty="0" smtClean="0">
                <a:sym typeface="Wingdings" panose="05000000000000000000" pitchFamily="2" charset="2"/>
              </a:rPr>
              <a:t> inheritance and polymorphism  fundamentally the same template but depending on if they are the course info page or the timetable page, they are implemented differently </a:t>
            </a:r>
          </a:p>
          <a:p>
            <a:endParaRPr kumimoji="1" lang="en-US" altLang="ja-JP" baseline="0" dirty="0" smtClean="0">
              <a:sym typeface="Wingdings" panose="05000000000000000000" pitchFamily="2" charset="2"/>
            </a:endParaRPr>
          </a:p>
          <a:p>
            <a:r>
              <a:rPr kumimoji="1" lang="en-US" altLang="ja-JP" baseline="0" dirty="0" smtClean="0">
                <a:sym typeface="Wingdings" panose="05000000000000000000" pitchFamily="2" charset="2"/>
              </a:rPr>
              <a:t>DAO  information hiding  abstraction, encapsulation</a:t>
            </a:r>
          </a:p>
          <a:p>
            <a:endParaRPr kumimoji="1" lang="ja-JP" altLang="en-US" dirty="0"/>
          </a:p>
        </p:txBody>
      </p:sp>
      <p:sp>
        <p:nvSpPr>
          <p:cNvPr id="4" name="スライド番号プレースホルダー 3"/>
          <p:cNvSpPr>
            <a:spLocks noGrp="1"/>
          </p:cNvSpPr>
          <p:nvPr>
            <p:ph type="sldNum" sz="quarter" idx="10"/>
          </p:nvPr>
        </p:nvSpPr>
        <p:spPr/>
        <p:txBody>
          <a:bodyPr/>
          <a:lstStyle/>
          <a:p>
            <a:fld id="{B4C741CE-8805-4F5B-AEB2-533D47BDB967}" type="slidenum">
              <a:rPr kumimoji="1" lang="ja-JP" altLang="en-US" smtClean="0"/>
              <a:t>2</a:t>
            </a:fld>
            <a:endParaRPr kumimoji="1" lang="ja-JP" altLang="en-US"/>
          </a:p>
        </p:txBody>
      </p:sp>
    </p:spTree>
    <p:extLst>
      <p:ext uri="{BB962C8B-B14F-4D97-AF65-F5344CB8AC3E}">
        <p14:creationId xmlns:p14="http://schemas.microsoft.com/office/powerpoint/2010/main" val="222189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It’s structured this way </a:t>
            </a:r>
            <a:r>
              <a:rPr kumimoji="1" lang="en-US" altLang="ja-JP" dirty="0" err="1" smtClean="0"/>
              <a:t>idgi</a:t>
            </a:r>
            <a:r>
              <a:rPr kumimoji="1" lang="en-US" altLang="ja-JP" dirty="0" smtClean="0"/>
              <a:t> what do you want</a:t>
            </a:r>
            <a:r>
              <a:rPr kumimoji="1" lang="en-US" altLang="ja-JP" baseline="0" dirty="0" smtClean="0"/>
              <a:t> me to say</a:t>
            </a:r>
            <a:endParaRPr kumimoji="1" lang="ja-JP" altLang="en-US" dirty="0"/>
          </a:p>
        </p:txBody>
      </p:sp>
      <p:sp>
        <p:nvSpPr>
          <p:cNvPr id="4" name="スライド番号プレースホルダー 3"/>
          <p:cNvSpPr>
            <a:spLocks noGrp="1"/>
          </p:cNvSpPr>
          <p:nvPr>
            <p:ph type="sldNum" sz="quarter" idx="10"/>
          </p:nvPr>
        </p:nvSpPr>
        <p:spPr/>
        <p:txBody>
          <a:bodyPr/>
          <a:lstStyle/>
          <a:p>
            <a:fld id="{B4C741CE-8805-4F5B-AEB2-533D47BDB967}" type="slidenum">
              <a:rPr kumimoji="1" lang="ja-JP" altLang="en-US" smtClean="0"/>
              <a:t>3</a:t>
            </a:fld>
            <a:endParaRPr kumimoji="1" lang="ja-JP" altLang="en-US"/>
          </a:p>
        </p:txBody>
      </p:sp>
    </p:spTree>
    <p:extLst>
      <p:ext uri="{BB962C8B-B14F-4D97-AF65-F5344CB8AC3E}">
        <p14:creationId xmlns:p14="http://schemas.microsoft.com/office/powerpoint/2010/main" val="202829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Persistence</a:t>
            </a:r>
            <a:r>
              <a:rPr kumimoji="1" lang="en-US" altLang="ja-JP" baseline="0" dirty="0" smtClean="0"/>
              <a:t> </a:t>
            </a:r>
            <a:r>
              <a:rPr kumimoji="1" lang="en-US" altLang="ja-JP" baseline="0" dirty="0" smtClean="0">
                <a:sym typeface="Wingdings" panose="05000000000000000000" pitchFamily="2" charset="2"/>
              </a:rPr>
              <a:t> the data is still going to be there even after the process that created it is long over</a:t>
            </a:r>
          </a:p>
          <a:p>
            <a:endParaRPr kumimoji="1" lang="en-US" altLang="ja-JP" baseline="0" dirty="0" smtClean="0">
              <a:sym typeface="Wingdings" panose="05000000000000000000" pitchFamily="2" charset="2"/>
            </a:endParaRPr>
          </a:p>
          <a:p>
            <a:r>
              <a:rPr kumimoji="1" lang="en-US" altLang="ja-JP" baseline="0" dirty="0" smtClean="0">
                <a:sym typeface="Wingdings" panose="05000000000000000000" pitchFamily="2" charset="2"/>
              </a:rPr>
              <a:t>Modularity  the parts of the application are separate from each other so that even when one part changed the other parts are unaffected. This allows us to make frequent and independent changes to the different parts of the application, which we will since we have plans to develop it</a:t>
            </a:r>
            <a:endParaRPr kumimoji="1" lang="ja-JP" altLang="en-US" dirty="0"/>
          </a:p>
        </p:txBody>
      </p:sp>
      <p:sp>
        <p:nvSpPr>
          <p:cNvPr id="4" name="スライド番号プレースホルダー 3"/>
          <p:cNvSpPr>
            <a:spLocks noGrp="1"/>
          </p:cNvSpPr>
          <p:nvPr>
            <p:ph type="sldNum" sz="quarter" idx="10"/>
          </p:nvPr>
        </p:nvSpPr>
        <p:spPr/>
        <p:txBody>
          <a:bodyPr/>
          <a:lstStyle/>
          <a:p>
            <a:fld id="{B4C741CE-8805-4F5B-AEB2-533D47BDB967}" type="slidenum">
              <a:rPr kumimoji="1" lang="ja-JP" altLang="en-US" smtClean="0"/>
              <a:t>4</a:t>
            </a:fld>
            <a:endParaRPr kumimoji="1" lang="ja-JP" altLang="en-US"/>
          </a:p>
        </p:txBody>
      </p:sp>
    </p:spTree>
    <p:extLst>
      <p:ext uri="{BB962C8B-B14F-4D97-AF65-F5344CB8AC3E}">
        <p14:creationId xmlns:p14="http://schemas.microsoft.com/office/powerpoint/2010/main" val="42150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grpSp>
        <p:nvGrpSpPr>
          <p:cNvPr id="9" name="グループ化 8"/>
          <p:cNvGrpSpPr/>
          <p:nvPr userDrawn="1"/>
        </p:nvGrpSpPr>
        <p:grpSpPr>
          <a:xfrm>
            <a:off x="683568" y="3622164"/>
            <a:ext cx="7776863" cy="45719"/>
            <a:chOff x="683568" y="3645024"/>
            <a:chExt cx="7776863" cy="45719"/>
          </a:xfrm>
        </p:grpSpPr>
        <p:sp>
          <p:nvSpPr>
            <p:cNvPr id="7" name="正方形/長方形 6"/>
            <p:cNvSpPr/>
            <p:nvPr userDrawn="1"/>
          </p:nvSpPr>
          <p:spPr>
            <a:xfrm>
              <a:off x="683568" y="3645024"/>
              <a:ext cx="2448272"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3131840" y="3645024"/>
              <a:ext cx="5328591" cy="45719"/>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0409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387000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123932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grpSp>
        <p:nvGrpSpPr>
          <p:cNvPr id="7" name="グループ化 6"/>
          <p:cNvGrpSpPr/>
          <p:nvPr userDrawn="1"/>
        </p:nvGrpSpPr>
        <p:grpSpPr>
          <a:xfrm>
            <a:off x="611560" y="1439065"/>
            <a:ext cx="7776863" cy="45719"/>
            <a:chOff x="683568" y="3645024"/>
            <a:chExt cx="7776863" cy="45719"/>
          </a:xfrm>
        </p:grpSpPr>
        <p:sp>
          <p:nvSpPr>
            <p:cNvPr id="8" name="正方形/長方形 7"/>
            <p:cNvSpPr/>
            <p:nvPr userDrawn="1"/>
          </p:nvSpPr>
          <p:spPr>
            <a:xfrm>
              <a:off x="683568" y="3645024"/>
              <a:ext cx="2448272"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3131840" y="3645024"/>
              <a:ext cx="5328591" cy="45719"/>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53339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146286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31123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171969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30420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98987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234521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DCA939F-A845-4FD0-9167-76EEFD5EA6D7}" type="datetimeFigureOut">
              <a:rPr kumimoji="1" lang="ja-JP" altLang="en-US" smtClean="0"/>
              <a:t>2018/7/13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293489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A939F-A845-4FD0-9167-76EEFD5EA6D7}" type="datetimeFigureOut">
              <a:rPr kumimoji="1" lang="ja-JP" altLang="en-US" smtClean="0"/>
              <a:t>2018/7/13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96E0-3B9C-4990-897D-65CE6C04125B}" type="slidenum">
              <a:rPr kumimoji="1" lang="ja-JP" altLang="en-US" smtClean="0"/>
              <a:t>‹#›</a:t>
            </a:fld>
            <a:endParaRPr kumimoji="1" lang="ja-JP" altLang="en-US"/>
          </a:p>
        </p:txBody>
      </p:sp>
    </p:spTree>
    <p:extLst>
      <p:ext uri="{BB962C8B-B14F-4D97-AF65-F5344CB8AC3E}">
        <p14:creationId xmlns:p14="http://schemas.microsoft.com/office/powerpoint/2010/main" val="1616502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5400" dirty="0" err="1" smtClean="0"/>
              <a:t>WasedaJW</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en-US" altLang="ja-JP" sz="2800" dirty="0" err="1" smtClean="0"/>
              <a:t>Waseda</a:t>
            </a:r>
            <a:r>
              <a:rPr kumimoji="1" lang="en-US" altLang="ja-JP" sz="2800" dirty="0" smtClean="0"/>
              <a:t> Timetable Planner</a:t>
            </a:r>
          </a:p>
          <a:p>
            <a:r>
              <a:rPr lang="en-US" altLang="ja-JP" sz="2800" dirty="0" smtClean="0">
                <a:solidFill>
                  <a:schemeClr val="tx1"/>
                </a:solidFill>
              </a:rPr>
              <a:t>A Better Way to Plan Your Time</a:t>
            </a:r>
            <a:endParaRPr kumimoji="1" lang="ja-JP" altLang="en-US" dirty="0">
              <a:solidFill>
                <a:schemeClr val="tx1"/>
              </a:solidFill>
            </a:endParaRPr>
          </a:p>
        </p:txBody>
      </p:sp>
    </p:spTree>
    <p:extLst>
      <p:ext uri="{BB962C8B-B14F-4D97-AF65-F5344CB8AC3E}">
        <p14:creationId xmlns:p14="http://schemas.microsoft.com/office/powerpoint/2010/main" val="31097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t>Object-Oriented Programming</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4000" dirty="0" smtClean="0"/>
              <a:t>Templates</a:t>
            </a:r>
          </a:p>
          <a:p>
            <a:pPr lvl="1">
              <a:buFont typeface="Arial" panose="020B0604020202020204" pitchFamily="34" charset="0"/>
              <a:buChar char="•"/>
            </a:pPr>
            <a:r>
              <a:rPr lang="en-US" altLang="ja-JP" sz="3600" dirty="0" smtClean="0"/>
              <a:t>Timetable page</a:t>
            </a:r>
          </a:p>
          <a:p>
            <a:pPr lvl="1">
              <a:buFont typeface="Arial" panose="020B0604020202020204" pitchFamily="34" charset="0"/>
              <a:buChar char="•"/>
            </a:pPr>
            <a:r>
              <a:rPr lang="en-US" altLang="ja-JP" sz="3600" dirty="0" smtClean="0"/>
              <a:t>Course info page</a:t>
            </a:r>
          </a:p>
          <a:p>
            <a:r>
              <a:rPr lang="en-US" altLang="ja-JP" sz="4000" dirty="0" smtClean="0"/>
              <a:t>Database (Data Access Object)</a:t>
            </a:r>
          </a:p>
          <a:p>
            <a:pPr lvl="1">
              <a:buFont typeface="Arial" panose="020B0604020202020204" pitchFamily="34" charset="0"/>
              <a:buChar char="•"/>
            </a:pPr>
            <a:endParaRPr lang="en-US" altLang="ja-JP" sz="3600" dirty="0" smtClean="0"/>
          </a:p>
          <a:p>
            <a:endParaRPr lang="en-US" altLang="ja-JP" sz="4000" dirty="0" smtClean="0"/>
          </a:p>
        </p:txBody>
      </p:sp>
    </p:spTree>
    <p:extLst>
      <p:ext uri="{BB962C8B-B14F-4D97-AF65-F5344CB8AC3E}">
        <p14:creationId xmlns:p14="http://schemas.microsoft.com/office/powerpoint/2010/main" val="414983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t>Export object example</a:t>
            </a:r>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lang="en-US" altLang="ja-JP" sz="1400" dirty="0">
                <a:latin typeface="Lucida Console" panose="020B0609040504020204" pitchFamily="49" charset="0"/>
              </a:rPr>
              <a:t>class </a:t>
            </a:r>
            <a:r>
              <a:rPr lang="en-US" altLang="ja-JP" sz="1400" dirty="0" err="1">
                <a:latin typeface="Lucida Console" panose="020B0609040504020204" pitchFamily="49" charset="0"/>
              </a:rPr>
              <a:t>Pprint</a:t>
            </a:r>
            <a:r>
              <a:rPr lang="en-US" altLang="ja-JP" sz="1400" dirty="0">
                <a:latin typeface="Lucida Console" panose="020B0609040504020204" pitchFamily="49" charset="0"/>
              </a:rPr>
              <a:t>:</a:t>
            </a:r>
          </a:p>
          <a:p>
            <a:pPr marL="0" indent="0">
              <a:buNone/>
            </a:pPr>
            <a:r>
              <a:rPr lang="en-US" altLang="ja-JP" sz="1400" dirty="0">
                <a:latin typeface="Lucida Console" panose="020B0609040504020204" pitchFamily="49" charset="0"/>
              </a:rPr>
              <a:t>    </a:t>
            </a:r>
            <a:r>
              <a:rPr lang="en-US" altLang="ja-JP" sz="1400" dirty="0" err="1">
                <a:latin typeface="Lucida Console" panose="020B0609040504020204" pitchFamily="49" charset="0"/>
              </a:rPr>
              <a:t>def</a:t>
            </a:r>
            <a:r>
              <a:rPr lang="en-US" altLang="ja-JP" sz="1400" dirty="0">
                <a:latin typeface="Lucida Console" panose="020B0609040504020204" pitchFamily="49" charset="0"/>
              </a:rPr>
              <a:t> __</a:t>
            </a:r>
            <a:r>
              <a:rPr lang="en-US" altLang="ja-JP" sz="1400" dirty="0" err="1">
                <a:latin typeface="Lucida Console" panose="020B0609040504020204" pitchFamily="49" charset="0"/>
              </a:rPr>
              <a:t>init</a:t>
            </a:r>
            <a:r>
              <a:rPr lang="en-US" altLang="ja-JP" sz="1400" dirty="0">
                <a:latin typeface="Lucida Console" panose="020B0609040504020204" pitchFamily="49" charset="0"/>
              </a:rPr>
              <a:t>__(</a:t>
            </a:r>
            <a:r>
              <a:rPr lang="en-US" altLang="ja-JP" sz="1400" dirty="0" err="1">
                <a:latin typeface="Lucida Console" panose="020B0609040504020204" pitchFamily="49" charset="0"/>
              </a:rPr>
              <a:t>self,listofDict</a:t>
            </a:r>
            <a:r>
              <a:rPr lang="en-US" altLang="ja-JP" sz="1400" dirty="0">
                <a:latin typeface="Lucida Console" panose="020B0609040504020204" pitchFamily="49" charset="0"/>
              </a:rPr>
              <a:t>):</a:t>
            </a:r>
          </a:p>
          <a:p>
            <a:pPr marL="0" indent="0">
              <a:buNone/>
            </a:pPr>
            <a:r>
              <a:rPr lang="en-US" altLang="ja-JP" sz="1400" dirty="0">
                <a:latin typeface="Lucida Console" panose="020B0609040504020204" pitchFamily="49" charset="0"/>
              </a:rPr>
              <a:t>        </a:t>
            </a:r>
            <a:r>
              <a:rPr lang="en-US" altLang="ja-JP" sz="1400" dirty="0" err="1">
                <a:latin typeface="Lucida Console" panose="020B0609040504020204" pitchFamily="49" charset="0"/>
              </a:rPr>
              <a:t>self.dicts</a:t>
            </a:r>
            <a:r>
              <a:rPr lang="en-US" altLang="ja-JP" sz="1400" dirty="0">
                <a:latin typeface="Lucida Console" panose="020B0609040504020204" pitchFamily="49" charset="0"/>
              </a:rPr>
              <a:t>=</a:t>
            </a:r>
            <a:r>
              <a:rPr lang="en-US" altLang="ja-JP" sz="1400" dirty="0" err="1">
                <a:latin typeface="Lucida Console" panose="020B0609040504020204" pitchFamily="49" charset="0"/>
              </a:rPr>
              <a:t>listofDict</a:t>
            </a:r>
            <a:endParaRPr lang="en-US" altLang="ja-JP" sz="1400" dirty="0">
              <a:latin typeface="Lucida Console" panose="020B0609040504020204" pitchFamily="49" charset="0"/>
            </a:endParaRPr>
          </a:p>
          <a:p>
            <a:pPr marL="0" indent="0">
              <a:buNone/>
            </a:pPr>
            <a:endParaRPr lang="en-US" altLang="ja-JP" sz="1400" dirty="0">
              <a:latin typeface="Lucida Console" panose="020B0609040504020204" pitchFamily="49" charset="0"/>
            </a:endParaRPr>
          </a:p>
          <a:p>
            <a:pPr marL="0" indent="0">
              <a:buNone/>
            </a:pPr>
            <a:r>
              <a:rPr lang="en-US" altLang="ja-JP" sz="1400" dirty="0">
                <a:latin typeface="Lucida Console" panose="020B0609040504020204" pitchFamily="49" charset="0"/>
              </a:rPr>
              <a:t>    </a:t>
            </a:r>
            <a:r>
              <a:rPr lang="en-US" altLang="ja-JP" sz="1400" dirty="0" err="1">
                <a:latin typeface="Lucida Console" panose="020B0609040504020204" pitchFamily="49" charset="0"/>
              </a:rPr>
              <a:t>def</a:t>
            </a:r>
            <a:r>
              <a:rPr lang="en-US" altLang="ja-JP" sz="1400" dirty="0">
                <a:latin typeface="Lucida Console" panose="020B0609040504020204" pitchFamily="49" charset="0"/>
              </a:rPr>
              <a:t> </a:t>
            </a:r>
            <a:r>
              <a:rPr lang="en-US" altLang="ja-JP" sz="1400" dirty="0" err="1">
                <a:latin typeface="Lucida Console" panose="020B0609040504020204" pitchFamily="49" charset="0"/>
              </a:rPr>
              <a:t>toTXT</a:t>
            </a:r>
            <a:r>
              <a:rPr lang="en-US" altLang="ja-JP" sz="1400" dirty="0">
                <a:latin typeface="Lucida Console" panose="020B0609040504020204" pitchFamily="49" charset="0"/>
              </a:rPr>
              <a:t>(self):</a:t>
            </a:r>
          </a:p>
          <a:p>
            <a:pPr marL="0" indent="0">
              <a:buNone/>
            </a:pPr>
            <a:r>
              <a:rPr lang="en-US" altLang="ja-JP" sz="1400" dirty="0">
                <a:latin typeface="Lucida Console" panose="020B0609040504020204" pitchFamily="49" charset="0"/>
              </a:rPr>
              <a:t>        </a:t>
            </a:r>
            <a:r>
              <a:rPr lang="en-US" altLang="ja-JP" sz="1400" dirty="0" smtClean="0">
                <a:latin typeface="Lucida Console" panose="020B0609040504020204" pitchFamily="49" charset="0"/>
              </a:rPr>
              <a:t>#write to txt</a:t>
            </a:r>
          </a:p>
          <a:p>
            <a:pPr marL="0" indent="0">
              <a:buNone/>
            </a:pPr>
            <a:r>
              <a:rPr lang="en-US" altLang="ja-JP" sz="1400" dirty="0" smtClean="0">
                <a:latin typeface="Lucida Console" panose="020B0609040504020204" pitchFamily="49" charset="0"/>
              </a:rPr>
              <a:t>    </a:t>
            </a:r>
          </a:p>
          <a:p>
            <a:pPr marL="0" indent="0">
              <a:buNone/>
            </a:pPr>
            <a:r>
              <a:rPr lang="en-US" altLang="ja-JP" sz="1400" dirty="0">
                <a:latin typeface="Lucida Console" panose="020B0609040504020204" pitchFamily="49" charset="0"/>
              </a:rPr>
              <a:t> </a:t>
            </a:r>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def</a:t>
            </a:r>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toPDF</a:t>
            </a:r>
            <a:r>
              <a:rPr lang="en-US" altLang="ja-JP" sz="1400" dirty="0" smtClean="0">
                <a:latin typeface="Lucida Console" panose="020B0609040504020204" pitchFamily="49" charset="0"/>
              </a:rPr>
              <a:t>(</a:t>
            </a:r>
            <a:r>
              <a:rPr lang="en-US" altLang="ja-JP" sz="1400" dirty="0" err="1" smtClean="0">
                <a:latin typeface="Lucida Console" panose="020B0609040504020204" pitchFamily="49" charset="0"/>
              </a:rPr>
              <a:t>self,listofDict</a:t>
            </a:r>
            <a:r>
              <a:rPr lang="en-US" altLang="ja-JP" sz="1400" dirty="0" smtClean="0">
                <a:latin typeface="Lucida Console" panose="020B0609040504020204" pitchFamily="49" charset="0"/>
              </a:rPr>
              <a:t>):</a:t>
            </a:r>
          </a:p>
          <a:p>
            <a:pPr marL="0" indent="0">
              <a:buNone/>
            </a:pPr>
            <a:r>
              <a:rPr lang="en-US" altLang="ja-JP" sz="1400" dirty="0" smtClean="0">
                <a:latin typeface="Lucida Console" panose="020B0609040504020204" pitchFamily="49" charset="0"/>
              </a:rPr>
              <a:t>        #write to PDF</a:t>
            </a:r>
          </a:p>
          <a:p>
            <a:pPr marL="0" indent="0">
              <a:buNone/>
            </a:pPr>
            <a:endParaRPr lang="en-US" altLang="ja-JP" sz="1400" dirty="0" smtClean="0">
              <a:latin typeface="Lucida Console" panose="020B0609040504020204" pitchFamily="49" charset="0"/>
            </a:endParaRPr>
          </a:p>
          <a:p>
            <a:pPr marL="0" indent="0">
              <a:buNone/>
            </a:pPr>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def</a:t>
            </a:r>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toiCal</a:t>
            </a:r>
            <a:r>
              <a:rPr lang="en-US" altLang="ja-JP" sz="1400" dirty="0" smtClean="0">
                <a:latin typeface="Lucida Console" panose="020B0609040504020204" pitchFamily="49" charset="0"/>
              </a:rPr>
              <a:t>(</a:t>
            </a:r>
            <a:r>
              <a:rPr lang="en-US" altLang="ja-JP" sz="1400" dirty="0" err="1" smtClean="0">
                <a:latin typeface="Lucida Console" panose="020B0609040504020204" pitchFamily="49" charset="0"/>
              </a:rPr>
              <a:t>self,listofDict</a:t>
            </a:r>
            <a:r>
              <a:rPr lang="en-US" altLang="ja-JP" sz="1400" dirty="0" smtClean="0">
                <a:latin typeface="Lucida Console" panose="020B0609040504020204" pitchFamily="49" charset="0"/>
              </a:rPr>
              <a:t>):</a:t>
            </a:r>
          </a:p>
          <a:p>
            <a:pPr marL="0" indent="0">
              <a:buNone/>
            </a:pPr>
            <a:r>
              <a:rPr lang="en-US" altLang="ja-JP" sz="1400" dirty="0" smtClean="0">
                <a:latin typeface="Lucida Console" panose="020B0609040504020204" pitchFamily="49" charset="0"/>
              </a:rPr>
              <a:t>        #write to iCal</a:t>
            </a:r>
          </a:p>
          <a:p>
            <a:pPr marL="0" indent="0">
              <a:buNone/>
            </a:pPr>
            <a:endParaRPr kumimoji="1" lang="en-US" altLang="ja-JP" sz="1400" dirty="0">
              <a:latin typeface="Lucida Console" panose="020B0609040504020204" pitchFamily="49" charset="0"/>
            </a:endParaRPr>
          </a:p>
          <a:p>
            <a:pPr marL="0" indent="0">
              <a:buNone/>
            </a:pPr>
            <a:endParaRPr kumimoji="1" lang="ja-JP" altLang="en-US" sz="1400" dirty="0">
              <a:latin typeface="Lucida Console" panose="020B0609040504020204" pitchFamily="49" charset="0"/>
            </a:endParaRPr>
          </a:p>
        </p:txBody>
      </p:sp>
    </p:spTree>
    <p:extLst>
      <p:ext uri="{BB962C8B-B14F-4D97-AF65-F5344CB8AC3E}">
        <p14:creationId xmlns:p14="http://schemas.microsoft.com/office/powerpoint/2010/main" val="7263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t>Design Choices</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4000" dirty="0" smtClean="0"/>
              <a:t>Backend</a:t>
            </a:r>
          </a:p>
          <a:p>
            <a:pPr lvl="1">
              <a:buFont typeface="Arial" panose="020B0604020202020204" pitchFamily="34" charset="0"/>
              <a:buChar char="•"/>
            </a:pPr>
            <a:r>
              <a:rPr lang="en-US" altLang="ja-JP" sz="3600" dirty="0" smtClean="0"/>
              <a:t>DAOs give us data persistence and modularity</a:t>
            </a:r>
            <a:endParaRPr lang="en-US" altLang="ja-JP" sz="3600" dirty="0"/>
          </a:p>
          <a:p>
            <a:r>
              <a:rPr lang="en-US" altLang="ja-JP" sz="4000" dirty="0" smtClean="0"/>
              <a:t>User experience</a:t>
            </a:r>
          </a:p>
          <a:p>
            <a:pPr lvl="1">
              <a:buFont typeface="Arial" panose="020B0604020202020204" pitchFamily="34" charset="0"/>
              <a:buChar char="•"/>
            </a:pPr>
            <a:r>
              <a:rPr lang="en-US" altLang="ja-JP" sz="3600" dirty="0" err="1" smtClean="0"/>
              <a:t>Waseda</a:t>
            </a:r>
            <a:r>
              <a:rPr lang="en-US" altLang="ja-JP" sz="3600" dirty="0" smtClean="0"/>
              <a:t> </a:t>
            </a:r>
            <a:r>
              <a:rPr lang="en-US" altLang="ja-JP" sz="3600" dirty="0" err="1" smtClean="0"/>
              <a:t>colours</a:t>
            </a:r>
            <a:r>
              <a:rPr lang="en-US" altLang="ja-JP" sz="3600" dirty="0" smtClean="0"/>
              <a:t> are familiar to our target demographic</a:t>
            </a:r>
            <a:endParaRPr lang="en-US" altLang="ja-JP" sz="3600" dirty="0"/>
          </a:p>
        </p:txBody>
      </p:sp>
    </p:spTree>
    <p:extLst>
      <p:ext uri="{BB962C8B-B14F-4D97-AF65-F5344CB8AC3E}">
        <p14:creationId xmlns:p14="http://schemas.microsoft.com/office/powerpoint/2010/main" val="421808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t>Challenges Overcome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Time constraints</a:t>
            </a:r>
          </a:p>
          <a:p>
            <a:r>
              <a:rPr lang="en-US" altLang="ja-JP" dirty="0" err="1" smtClean="0"/>
              <a:t>Visualising</a:t>
            </a:r>
            <a:r>
              <a:rPr lang="en-US" altLang="ja-JP" dirty="0" smtClean="0"/>
              <a:t> the user experience</a:t>
            </a:r>
          </a:p>
          <a:p>
            <a:endParaRPr kumimoji="1" lang="ja-JP" altLang="en-US" dirty="0"/>
          </a:p>
        </p:txBody>
      </p:sp>
    </p:spTree>
    <p:extLst>
      <p:ext uri="{BB962C8B-B14F-4D97-AF65-F5344CB8AC3E}">
        <p14:creationId xmlns:p14="http://schemas.microsoft.com/office/powerpoint/2010/main" val="391495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t>Coming Soon!!</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.pdf, .jpg, .iCal export formats</a:t>
            </a:r>
          </a:p>
          <a:p>
            <a:r>
              <a:rPr kumimoji="1" lang="en-US" altLang="ja-JP" dirty="0" smtClean="0"/>
              <a:t>Ratings and reviews</a:t>
            </a:r>
          </a:p>
          <a:p>
            <a:r>
              <a:rPr lang="en-US" altLang="ja-JP" dirty="0" smtClean="0"/>
              <a:t>Semester toggle</a:t>
            </a:r>
          </a:p>
          <a:p>
            <a:endParaRPr kumimoji="1" lang="ja-JP" altLang="en-US" dirty="0"/>
          </a:p>
        </p:txBody>
      </p:sp>
    </p:spTree>
    <p:extLst>
      <p:ext uri="{BB962C8B-B14F-4D97-AF65-F5344CB8AC3E}">
        <p14:creationId xmlns:p14="http://schemas.microsoft.com/office/powerpoint/2010/main" val="184481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71600" y="3886200"/>
            <a:ext cx="6400800" cy="694928"/>
          </a:xfrm>
        </p:spPr>
        <p:txBody>
          <a:bodyPr/>
          <a:lstStyle/>
          <a:p>
            <a:r>
              <a:rPr lang="en-US" altLang="ja-JP" dirty="0" err="1" smtClean="0"/>
              <a:t>WasedaJW</a:t>
            </a:r>
            <a:endParaRPr kumimoji="1" lang="ja-JP" altLang="en-US" dirty="0"/>
          </a:p>
        </p:txBody>
      </p:sp>
      <p:pic>
        <p:nvPicPr>
          <p:cNvPr id="1026" name="Picture 2" descr="H:\imageedit_2_744205323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4610" y="1222393"/>
            <a:ext cx="1804839" cy="180483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imageedit_4_452142988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256" y="1222394"/>
            <a:ext cx="1804839" cy="180483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imageedit_6_6884588576.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435" y="1223097"/>
            <a:ext cx="1804839" cy="180483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513437" y="3136314"/>
            <a:ext cx="433132" cy="369332"/>
          </a:xfrm>
          <a:prstGeom prst="rect">
            <a:avLst/>
          </a:prstGeom>
          <a:noFill/>
        </p:spPr>
        <p:txBody>
          <a:bodyPr wrap="none" rtlCol="0">
            <a:spAutoFit/>
          </a:bodyPr>
          <a:lstStyle/>
          <a:p>
            <a:r>
              <a:rPr kumimoji="1" lang="en-US" altLang="ja-JP" dirty="0" err="1" smtClean="0"/>
              <a:t>Jin</a:t>
            </a:r>
            <a:endParaRPr kumimoji="1" lang="ja-JP" altLang="en-US" dirty="0"/>
          </a:p>
        </p:txBody>
      </p:sp>
      <p:sp>
        <p:nvSpPr>
          <p:cNvPr id="9" name="テキスト ボックス 8"/>
          <p:cNvSpPr txBox="1"/>
          <p:nvPr/>
        </p:nvSpPr>
        <p:spPr>
          <a:xfrm>
            <a:off x="4189401" y="3136314"/>
            <a:ext cx="745460" cy="369332"/>
          </a:xfrm>
          <a:prstGeom prst="rect">
            <a:avLst/>
          </a:prstGeom>
          <a:noFill/>
        </p:spPr>
        <p:txBody>
          <a:bodyPr wrap="none" rtlCol="0">
            <a:spAutoFit/>
          </a:bodyPr>
          <a:lstStyle/>
          <a:p>
            <a:r>
              <a:rPr lang="en-US" altLang="ja-JP" dirty="0" smtClean="0"/>
              <a:t>Alexia</a:t>
            </a:r>
            <a:endParaRPr kumimoji="1" lang="ja-JP" altLang="en-US" dirty="0"/>
          </a:p>
        </p:txBody>
      </p:sp>
      <p:sp>
        <p:nvSpPr>
          <p:cNvPr id="10" name="テキスト ボックス 9"/>
          <p:cNvSpPr txBox="1"/>
          <p:nvPr/>
        </p:nvSpPr>
        <p:spPr>
          <a:xfrm>
            <a:off x="6773722" y="3136314"/>
            <a:ext cx="990977" cy="369332"/>
          </a:xfrm>
          <a:prstGeom prst="rect">
            <a:avLst/>
          </a:prstGeom>
          <a:noFill/>
        </p:spPr>
        <p:txBody>
          <a:bodyPr wrap="none" rtlCol="0">
            <a:spAutoFit/>
          </a:bodyPr>
          <a:lstStyle/>
          <a:p>
            <a:r>
              <a:rPr lang="en-US" altLang="ja-JP" dirty="0" smtClean="0"/>
              <a:t>Rebekah</a:t>
            </a:r>
            <a:endParaRPr kumimoji="1" lang="ja-JP" altLang="en-US" dirty="0"/>
          </a:p>
        </p:txBody>
      </p:sp>
      <p:pic>
        <p:nvPicPr>
          <p:cNvPr id="1031" name="Picture 7" descr="H:\5a35528ea43144.633807421513443982672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9376" y="3827240"/>
            <a:ext cx="681880" cy="68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3222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242</Words>
  <Application>Microsoft Office PowerPoint</Application>
  <PresentationFormat>画面に合わせる (4:3)</PresentationFormat>
  <Paragraphs>47</Paragraphs>
  <Slides>7</Slides>
  <Notes>3</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WasedaJW</vt:lpstr>
      <vt:lpstr>Object-Oriented Programming</vt:lpstr>
      <vt:lpstr>Export object example</vt:lpstr>
      <vt:lpstr>Design Choices</vt:lpstr>
      <vt:lpstr>Challenges Overcome</vt:lpstr>
      <vt:lpstr>Coming Soon!!</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WasedaJW</dc:title>
  <dc:creator>早稲田大学</dc:creator>
  <cp:lastModifiedBy>早稲田大学</cp:lastModifiedBy>
  <cp:revision>22</cp:revision>
  <dcterms:created xsi:type="dcterms:W3CDTF">2018-07-13T04:54:12Z</dcterms:created>
  <dcterms:modified xsi:type="dcterms:W3CDTF">2018-07-13T06:05:16Z</dcterms:modified>
</cp:coreProperties>
</file>