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4"/>
  </p:notesMasterIdLst>
  <p:handoutMasterIdLst>
    <p:handoutMasterId r:id="rId15"/>
  </p:handoutMasterIdLst>
  <p:sldIdLst>
    <p:sldId id="294" r:id="rId2"/>
    <p:sldId id="295" r:id="rId3"/>
    <p:sldId id="296" r:id="rId4"/>
    <p:sldId id="298" r:id="rId5"/>
    <p:sldId id="297" r:id="rId6"/>
    <p:sldId id="299" r:id="rId7"/>
    <p:sldId id="300" r:id="rId8"/>
    <p:sldId id="301" r:id="rId9"/>
    <p:sldId id="302" r:id="rId10"/>
    <p:sldId id="303" r:id="rId11"/>
    <p:sldId id="304" r:id="rId12"/>
    <p:sldId id="305" r:id="rId13"/>
  </p:sldIdLst>
  <p:sldSz cx="9144000" cy="6858000" type="screen4x3"/>
  <p:notesSz cx="7162800" cy="94488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76">
          <p15:clr>
            <a:srgbClr val="A4A3A4"/>
          </p15:clr>
        </p15:guide>
        <p15:guide id="2" pos="22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CC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122"/>
    </p:cViewPr>
  </p:sorterViewPr>
  <p:notesViewPr>
    <p:cSldViewPr>
      <p:cViewPr varScale="1">
        <p:scale>
          <a:sx n="56" d="100"/>
          <a:sy n="56" d="100"/>
        </p:scale>
        <p:origin x="-1764" y="-84"/>
      </p:cViewPr>
      <p:guideLst>
        <p:guide orient="horz" pos="2976"/>
        <p:guide pos="225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F3B7A9FA-2BDD-4D80-9080-CEE70C4C94A6}"/>
              </a:ext>
            </a:extLst>
          </p:cNvPr>
          <p:cNvSpPr>
            <a:spLocks noGrp="1" noChangeArrowheads="1"/>
          </p:cNvSpPr>
          <p:nvPr>
            <p:ph type="hdr" sz="quarter"/>
          </p:nvPr>
        </p:nvSpPr>
        <p:spPr bwMode="auto">
          <a:xfrm>
            <a:off x="0" y="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a:p>
        </p:txBody>
      </p:sp>
      <p:sp>
        <p:nvSpPr>
          <p:cNvPr id="92163" name="Rectangle 3">
            <a:extLst>
              <a:ext uri="{FF2B5EF4-FFF2-40B4-BE49-F238E27FC236}">
                <a16:creationId xmlns:a16="http://schemas.microsoft.com/office/drawing/2014/main" id="{2CE82636-33AC-4F6F-B62D-402EAF4A563F}"/>
              </a:ext>
            </a:extLst>
          </p:cNvPr>
          <p:cNvSpPr>
            <a:spLocks noGrp="1" noChangeArrowheads="1"/>
          </p:cNvSpPr>
          <p:nvPr>
            <p:ph type="dt" sz="quarter" idx="1"/>
          </p:nvPr>
        </p:nvSpPr>
        <p:spPr bwMode="auto">
          <a:xfrm>
            <a:off x="4038600" y="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a:p>
        </p:txBody>
      </p:sp>
      <p:sp>
        <p:nvSpPr>
          <p:cNvPr id="92164" name="Rectangle 4">
            <a:extLst>
              <a:ext uri="{FF2B5EF4-FFF2-40B4-BE49-F238E27FC236}">
                <a16:creationId xmlns:a16="http://schemas.microsoft.com/office/drawing/2014/main" id="{004F8D43-327F-4AD2-86E7-425ACD4AEE2F}"/>
              </a:ext>
            </a:extLst>
          </p:cNvPr>
          <p:cNvSpPr>
            <a:spLocks noGrp="1" noChangeArrowheads="1"/>
          </p:cNvSpPr>
          <p:nvPr>
            <p:ph type="ftr" sz="quarter" idx="2"/>
          </p:nvPr>
        </p:nvSpPr>
        <p:spPr bwMode="auto">
          <a:xfrm>
            <a:off x="0" y="89916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a:p>
        </p:txBody>
      </p:sp>
      <p:sp>
        <p:nvSpPr>
          <p:cNvPr id="92165" name="Rectangle 5">
            <a:extLst>
              <a:ext uri="{FF2B5EF4-FFF2-40B4-BE49-F238E27FC236}">
                <a16:creationId xmlns:a16="http://schemas.microsoft.com/office/drawing/2014/main" id="{3F975F64-2A2C-4206-BC07-01C9D8C9F6E8}"/>
              </a:ext>
            </a:extLst>
          </p:cNvPr>
          <p:cNvSpPr>
            <a:spLocks noGrp="1" noChangeArrowheads="1"/>
          </p:cNvSpPr>
          <p:nvPr>
            <p:ph type="sldNum" sz="quarter" idx="3"/>
          </p:nvPr>
        </p:nvSpPr>
        <p:spPr bwMode="auto">
          <a:xfrm>
            <a:off x="4038600" y="89916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CB7AF7A-075A-4BB6-A146-ACBFA68D26BD}"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01CAC4F-7E80-4054-9F5E-A50546DB5C9A}"/>
              </a:ext>
            </a:extLst>
          </p:cNvPr>
          <p:cNvSpPr>
            <a:spLocks noGrp="1" noChangeArrowheads="1"/>
          </p:cNvSpPr>
          <p:nvPr>
            <p:ph type="hdr" sz="quarter"/>
          </p:nvPr>
        </p:nvSpPr>
        <p:spPr bwMode="auto">
          <a:xfrm>
            <a:off x="0" y="0"/>
            <a:ext cx="310356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915" tIns="47457" rIns="94915" bIns="47457" numCol="1" anchor="t" anchorCtr="0" compatLnSpc="1">
            <a:prstTxWarp prst="textNoShape">
              <a:avLst/>
            </a:prstTxWarp>
          </a:bodyPr>
          <a:lstStyle>
            <a:lvl1pPr defTabSz="949325">
              <a:defRPr sz="1200"/>
            </a:lvl1pPr>
          </a:lstStyle>
          <a:p>
            <a:pPr>
              <a:defRPr/>
            </a:pPr>
            <a:endParaRPr lang="en-US" altLang="en-US"/>
          </a:p>
        </p:txBody>
      </p:sp>
      <p:sp>
        <p:nvSpPr>
          <p:cNvPr id="41987" name="Rectangle 3">
            <a:extLst>
              <a:ext uri="{FF2B5EF4-FFF2-40B4-BE49-F238E27FC236}">
                <a16:creationId xmlns:a16="http://schemas.microsoft.com/office/drawing/2014/main" id="{9F7CDDC4-C13F-4F0D-A015-E0FC20B7E982}"/>
              </a:ext>
            </a:extLst>
          </p:cNvPr>
          <p:cNvSpPr>
            <a:spLocks noGrp="1" noChangeArrowheads="1"/>
          </p:cNvSpPr>
          <p:nvPr>
            <p:ph type="dt" idx="1"/>
          </p:nvPr>
        </p:nvSpPr>
        <p:spPr bwMode="auto">
          <a:xfrm>
            <a:off x="4059238" y="0"/>
            <a:ext cx="31035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915" tIns="47457" rIns="94915" bIns="47457" numCol="1" anchor="t" anchorCtr="0" compatLnSpc="1">
            <a:prstTxWarp prst="textNoShape">
              <a:avLst/>
            </a:prstTxWarp>
          </a:bodyPr>
          <a:lstStyle>
            <a:lvl1pPr algn="r" defTabSz="949325">
              <a:defRPr sz="1200"/>
            </a:lvl1pPr>
          </a:lstStyle>
          <a:p>
            <a:pPr>
              <a:defRPr/>
            </a:pPr>
            <a:endParaRPr lang="en-US" altLang="en-US"/>
          </a:p>
        </p:txBody>
      </p:sp>
      <p:sp>
        <p:nvSpPr>
          <p:cNvPr id="3076" name="Rectangle 4">
            <a:extLst>
              <a:ext uri="{FF2B5EF4-FFF2-40B4-BE49-F238E27FC236}">
                <a16:creationId xmlns:a16="http://schemas.microsoft.com/office/drawing/2014/main" id="{048A02D2-7F6B-4C6D-B562-13C4F9462BC1}"/>
              </a:ext>
            </a:extLst>
          </p:cNvPr>
          <p:cNvSpPr>
            <a:spLocks noGrp="1" noRot="1" noChangeAspect="1" noChangeArrowheads="1" noTextEdit="1"/>
          </p:cNvSpPr>
          <p:nvPr>
            <p:ph type="sldImg" idx="2"/>
          </p:nvPr>
        </p:nvSpPr>
        <p:spPr bwMode="auto">
          <a:xfrm>
            <a:off x="1219200" y="708025"/>
            <a:ext cx="4724400" cy="35433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9" name="Rectangle 5">
            <a:extLst>
              <a:ext uri="{FF2B5EF4-FFF2-40B4-BE49-F238E27FC236}">
                <a16:creationId xmlns:a16="http://schemas.microsoft.com/office/drawing/2014/main" id="{1B044613-00A1-41CE-93DE-736139C91099}"/>
              </a:ext>
            </a:extLst>
          </p:cNvPr>
          <p:cNvSpPr>
            <a:spLocks noGrp="1" noChangeArrowheads="1"/>
          </p:cNvSpPr>
          <p:nvPr>
            <p:ph type="body" sz="quarter" idx="3"/>
          </p:nvPr>
        </p:nvSpPr>
        <p:spPr bwMode="auto">
          <a:xfrm>
            <a:off x="955675" y="4487863"/>
            <a:ext cx="5251450" cy="425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915" tIns="47457" rIns="94915" bIns="47457"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990" name="Rectangle 6">
            <a:extLst>
              <a:ext uri="{FF2B5EF4-FFF2-40B4-BE49-F238E27FC236}">
                <a16:creationId xmlns:a16="http://schemas.microsoft.com/office/drawing/2014/main" id="{A12BC943-A799-4242-9757-3ABE648CEF0D}"/>
              </a:ext>
            </a:extLst>
          </p:cNvPr>
          <p:cNvSpPr>
            <a:spLocks noGrp="1" noChangeArrowheads="1"/>
          </p:cNvSpPr>
          <p:nvPr>
            <p:ph type="ftr" sz="quarter" idx="4"/>
          </p:nvPr>
        </p:nvSpPr>
        <p:spPr bwMode="auto">
          <a:xfrm>
            <a:off x="0" y="8975725"/>
            <a:ext cx="310356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915" tIns="47457" rIns="94915" bIns="47457" numCol="1" anchor="b" anchorCtr="0" compatLnSpc="1">
            <a:prstTxWarp prst="textNoShape">
              <a:avLst/>
            </a:prstTxWarp>
          </a:bodyPr>
          <a:lstStyle>
            <a:lvl1pPr defTabSz="949325">
              <a:defRPr sz="1200"/>
            </a:lvl1pPr>
          </a:lstStyle>
          <a:p>
            <a:pPr>
              <a:defRPr/>
            </a:pPr>
            <a:endParaRPr lang="en-US" altLang="en-US"/>
          </a:p>
        </p:txBody>
      </p:sp>
      <p:sp>
        <p:nvSpPr>
          <p:cNvPr id="41991" name="Rectangle 7">
            <a:extLst>
              <a:ext uri="{FF2B5EF4-FFF2-40B4-BE49-F238E27FC236}">
                <a16:creationId xmlns:a16="http://schemas.microsoft.com/office/drawing/2014/main" id="{F423575D-F7A2-4512-BE27-AFBF9C7BD24D}"/>
              </a:ext>
            </a:extLst>
          </p:cNvPr>
          <p:cNvSpPr>
            <a:spLocks noGrp="1" noChangeArrowheads="1"/>
          </p:cNvSpPr>
          <p:nvPr>
            <p:ph type="sldNum" sz="quarter" idx="5"/>
          </p:nvPr>
        </p:nvSpPr>
        <p:spPr bwMode="auto">
          <a:xfrm>
            <a:off x="4059238" y="8975725"/>
            <a:ext cx="310356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915" tIns="47457" rIns="94915" bIns="47457" numCol="1" anchor="b" anchorCtr="0" compatLnSpc="1">
            <a:prstTxWarp prst="textNoShape">
              <a:avLst/>
            </a:prstTxWarp>
          </a:bodyPr>
          <a:lstStyle>
            <a:lvl1pPr algn="r" defTabSz="949325">
              <a:defRPr sz="1200"/>
            </a:lvl1pPr>
          </a:lstStyle>
          <a:p>
            <a:pPr>
              <a:defRPr/>
            </a:pPr>
            <a:fld id="{0069C5A2-18F5-4926-8141-ED79A1467B8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020421C-4B05-4FBF-B8C2-919551ACBA67}"/>
              </a:ext>
            </a:extLst>
          </p:cNvPr>
          <p:cNvGrpSpPr>
            <a:grpSpLocks/>
          </p:cNvGrpSpPr>
          <p:nvPr/>
        </p:nvGrpSpPr>
        <p:grpSpPr bwMode="auto">
          <a:xfrm>
            <a:off x="-3175" y="2438400"/>
            <a:ext cx="9147175" cy="1063625"/>
            <a:chOff x="-2" y="1536"/>
            <a:chExt cx="5762" cy="670"/>
          </a:xfrm>
        </p:grpSpPr>
        <p:grpSp>
          <p:nvGrpSpPr>
            <p:cNvPr id="5" name="Group 3">
              <a:extLst>
                <a:ext uri="{FF2B5EF4-FFF2-40B4-BE49-F238E27FC236}">
                  <a16:creationId xmlns:a16="http://schemas.microsoft.com/office/drawing/2014/main" id="{7C247A54-9E97-42C5-A277-529508486181}"/>
                </a:ext>
              </a:extLst>
            </p:cNvPr>
            <p:cNvGrpSpPr>
              <a:grpSpLocks/>
            </p:cNvGrpSpPr>
            <p:nvPr/>
          </p:nvGrpSpPr>
          <p:grpSpPr bwMode="auto">
            <a:xfrm flipH="1">
              <a:off x="-2" y="1562"/>
              <a:ext cx="5762" cy="638"/>
              <a:chOff x="-2" y="1562"/>
              <a:chExt cx="5762" cy="638"/>
            </a:xfrm>
          </p:grpSpPr>
          <p:sp>
            <p:nvSpPr>
              <p:cNvPr id="8" name="Freeform 4">
                <a:extLst>
                  <a:ext uri="{FF2B5EF4-FFF2-40B4-BE49-F238E27FC236}">
                    <a16:creationId xmlns:a16="http://schemas.microsoft.com/office/drawing/2014/main" id="{66FB6E43-282B-45F2-9D16-2CAEE125D1A9}"/>
                  </a:ext>
                </a:extLst>
              </p:cNvPr>
              <p:cNvSpPr>
                <a:spLocks/>
              </p:cNvSpPr>
              <p:nvPr/>
            </p:nvSpPr>
            <p:spPr bwMode="ltGray">
              <a:xfrm rot="-5400000">
                <a:off x="2559" y="-993"/>
                <a:ext cx="624" cy="5745"/>
              </a:xfrm>
              <a:custGeom>
                <a:avLst/>
                <a:gdLst>
                  <a:gd name="T0" fmla="*/ 0 w 1000"/>
                  <a:gd name="T1" fmla="*/ 0 h 720"/>
                  <a:gd name="T2" fmla="*/ 0 w 1000"/>
                  <a:gd name="T3" fmla="*/ 45840 h 720"/>
                  <a:gd name="T4" fmla="*/ 389 w 1000"/>
                  <a:gd name="T5" fmla="*/ 45840 h 720"/>
                  <a:gd name="T6" fmla="*/ 389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9" name="Freeform 5">
                <a:extLst>
                  <a:ext uri="{FF2B5EF4-FFF2-40B4-BE49-F238E27FC236}">
                    <a16:creationId xmlns:a16="http://schemas.microsoft.com/office/drawing/2014/main" id="{360AFA67-E7D7-4140-B981-2BF149CD2D4D}"/>
                  </a:ext>
                </a:extLst>
              </p:cNvPr>
              <p:cNvSpPr>
                <a:spLocks/>
              </p:cNvSpPr>
              <p:nvPr/>
            </p:nvSpPr>
            <p:spPr bwMode="ltGray">
              <a:xfrm rot="-5400000">
                <a:off x="1323" y="1669"/>
                <a:ext cx="624" cy="421"/>
              </a:xfrm>
              <a:custGeom>
                <a:avLst/>
                <a:gdLst>
                  <a:gd name="T0" fmla="*/ 0 w 624"/>
                  <a:gd name="T1" fmla="*/ 0 h 317"/>
                  <a:gd name="T2" fmla="*/ 0 w 624"/>
                  <a:gd name="T3" fmla="*/ 479 h 317"/>
                  <a:gd name="T4" fmla="*/ 624 w 624"/>
                  <a:gd name="T5" fmla="*/ 47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 name="Freeform 6">
                <a:extLst>
                  <a:ext uri="{FF2B5EF4-FFF2-40B4-BE49-F238E27FC236}">
                    <a16:creationId xmlns:a16="http://schemas.microsoft.com/office/drawing/2014/main" id="{53878481-985F-45EC-8986-D8DFF78E66AD}"/>
                  </a:ext>
                </a:extLst>
              </p:cNvPr>
              <p:cNvSpPr>
                <a:spLocks/>
              </p:cNvSpPr>
              <p:nvPr/>
            </p:nvSpPr>
            <p:spPr bwMode="ltGray">
              <a:xfrm rot="-5400000">
                <a:off x="982" y="1669"/>
                <a:ext cx="624" cy="422"/>
              </a:xfrm>
              <a:custGeom>
                <a:avLst/>
                <a:gdLst>
                  <a:gd name="T0" fmla="*/ 0 w 624"/>
                  <a:gd name="T1" fmla="*/ 0 h 317"/>
                  <a:gd name="T2" fmla="*/ 0 w 624"/>
                  <a:gd name="T3" fmla="*/ 482 h 317"/>
                  <a:gd name="T4" fmla="*/ 624 w 624"/>
                  <a:gd name="T5" fmla="*/ 48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1" name="Freeform 7">
                <a:extLst>
                  <a:ext uri="{FF2B5EF4-FFF2-40B4-BE49-F238E27FC236}">
                    <a16:creationId xmlns:a16="http://schemas.microsoft.com/office/drawing/2014/main" id="{6465B90B-119F-4353-8D7D-9F0EF7FF5CB2}"/>
                  </a:ext>
                </a:extLst>
              </p:cNvPr>
              <p:cNvSpPr>
                <a:spLocks/>
              </p:cNvSpPr>
              <p:nvPr/>
            </p:nvSpPr>
            <p:spPr bwMode="ltGray">
              <a:xfrm rot="-5400000">
                <a:off x="-57" y="1752"/>
                <a:ext cx="624" cy="255"/>
              </a:xfrm>
              <a:custGeom>
                <a:avLst/>
                <a:gdLst>
                  <a:gd name="T0" fmla="*/ 0 w 624"/>
                  <a:gd name="T1" fmla="*/ 26 h 370"/>
                  <a:gd name="T2" fmla="*/ 0 w 624"/>
                  <a:gd name="T3" fmla="*/ 154 h 370"/>
                  <a:gd name="T4" fmla="*/ 624 w 624"/>
                  <a:gd name="T5" fmla="*/ 154 h 370"/>
                  <a:gd name="T6" fmla="*/ 624 w 624"/>
                  <a:gd name="T7" fmla="*/ 26 h 370"/>
                  <a:gd name="T8" fmla="*/ 384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a:p>
            </p:txBody>
          </p:sp>
          <p:sp>
            <p:nvSpPr>
              <p:cNvPr id="12" name="Freeform 8">
                <a:extLst>
                  <a:ext uri="{FF2B5EF4-FFF2-40B4-BE49-F238E27FC236}">
                    <a16:creationId xmlns:a16="http://schemas.microsoft.com/office/drawing/2014/main" id="{4210BD7E-8C17-4852-810A-221CCF6EC500}"/>
                  </a:ext>
                </a:extLst>
              </p:cNvPr>
              <p:cNvSpPr>
                <a:spLocks/>
              </p:cNvSpPr>
              <p:nvPr/>
            </p:nvSpPr>
            <p:spPr bwMode="ltGray">
              <a:xfrm rot="-5400000">
                <a:off x="664" y="1733"/>
                <a:ext cx="624" cy="294"/>
              </a:xfrm>
              <a:custGeom>
                <a:avLst/>
                <a:gdLst>
                  <a:gd name="T0" fmla="*/ 0 w 624"/>
                  <a:gd name="T1" fmla="*/ 0 h 317"/>
                  <a:gd name="T2" fmla="*/ 0 w 624"/>
                  <a:gd name="T3" fmla="*/ 234 h 317"/>
                  <a:gd name="T4" fmla="*/ 624 w 624"/>
                  <a:gd name="T5" fmla="*/ 23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3" name="Freeform 9">
                <a:extLst>
                  <a:ext uri="{FF2B5EF4-FFF2-40B4-BE49-F238E27FC236}">
                    <a16:creationId xmlns:a16="http://schemas.microsoft.com/office/drawing/2014/main" id="{A5E871FC-8F00-4FE7-92B9-12AF073F1DD6}"/>
                  </a:ext>
                </a:extLst>
              </p:cNvPr>
              <p:cNvSpPr>
                <a:spLocks/>
              </p:cNvSpPr>
              <p:nvPr/>
            </p:nvSpPr>
            <p:spPr bwMode="ltGray">
              <a:xfrm rot="-5400000">
                <a:off x="442" y="1699"/>
                <a:ext cx="624" cy="362"/>
              </a:xfrm>
              <a:custGeom>
                <a:avLst/>
                <a:gdLst>
                  <a:gd name="T0" fmla="*/ 0 w 624"/>
                  <a:gd name="T1" fmla="*/ 0 h 272"/>
                  <a:gd name="T2" fmla="*/ 0 w 624"/>
                  <a:gd name="T3" fmla="*/ 482 h 272"/>
                  <a:gd name="T4" fmla="*/ 240 w 624"/>
                  <a:gd name="T5" fmla="*/ 425 h 272"/>
                  <a:gd name="T6" fmla="*/ 624 w 624"/>
                  <a:gd name="T7" fmla="*/ 48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4" name="Freeform 10">
                <a:extLst>
                  <a:ext uri="{FF2B5EF4-FFF2-40B4-BE49-F238E27FC236}">
                    <a16:creationId xmlns:a16="http://schemas.microsoft.com/office/drawing/2014/main" id="{A6A8693B-7BE5-434F-A037-8313E4EF5104}"/>
                  </a:ext>
                </a:extLst>
              </p:cNvPr>
              <p:cNvSpPr>
                <a:spLocks/>
              </p:cNvSpPr>
              <p:nvPr/>
            </p:nvSpPr>
            <p:spPr bwMode="ltGray">
              <a:xfrm rot="-5400000">
                <a:off x="156" y="1726"/>
                <a:ext cx="632" cy="315"/>
              </a:xfrm>
              <a:custGeom>
                <a:avLst/>
                <a:gdLst>
                  <a:gd name="T0" fmla="*/ 8 w 632"/>
                  <a:gd name="T1" fmla="*/ 34 h 362"/>
                  <a:gd name="T2" fmla="*/ 8 w 632"/>
                  <a:gd name="T3" fmla="*/ 240 h 362"/>
                  <a:gd name="T4" fmla="*/ 248 w 632"/>
                  <a:gd name="T5" fmla="*/ 240 h 362"/>
                  <a:gd name="T6" fmla="*/ 632 w 632"/>
                  <a:gd name="T7" fmla="*/ 240 h 362"/>
                  <a:gd name="T8" fmla="*/ 632 w 632"/>
                  <a:gd name="T9" fmla="*/ 34 h 362"/>
                  <a:gd name="T10" fmla="*/ 104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5" name="Freeform 11">
                <a:extLst>
                  <a:ext uri="{FF2B5EF4-FFF2-40B4-BE49-F238E27FC236}">
                    <a16:creationId xmlns:a16="http://schemas.microsoft.com/office/drawing/2014/main" id="{4779E31A-FC0A-41AE-B783-6CBEA59EFA84}"/>
                  </a:ext>
                </a:extLst>
              </p:cNvPr>
              <p:cNvSpPr>
                <a:spLocks/>
              </p:cNvSpPr>
              <p:nvPr/>
            </p:nvSpPr>
            <p:spPr bwMode="ltGray">
              <a:xfrm rot="-5400000">
                <a:off x="3211" y="1664"/>
                <a:ext cx="624" cy="421"/>
              </a:xfrm>
              <a:custGeom>
                <a:avLst/>
                <a:gdLst>
                  <a:gd name="T0" fmla="*/ 0 w 624"/>
                  <a:gd name="T1" fmla="*/ 0 h 317"/>
                  <a:gd name="T2" fmla="*/ 0 w 624"/>
                  <a:gd name="T3" fmla="*/ 479 h 317"/>
                  <a:gd name="T4" fmla="*/ 624 w 624"/>
                  <a:gd name="T5" fmla="*/ 47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6" name="Freeform 12">
                <a:extLst>
                  <a:ext uri="{FF2B5EF4-FFF2-40B4-BE49-F238E27FC236}">
                    <a16:creationId xmlns:a16="http://schemas.microsoft.com/office/drawing/2014/main" id="{49390F35-F049-46EE-B4DF-137048544FA8}"/>
                  </a:ext>
                </a:extLst>
              </p:cNvPr>
              <p:cNvSpPr>
                <a:spLocks/>
              </p:cNvSpPr>
              <p:nvPr/>
            </p:nvSpPr>
            <p:spPr bwMode="ltGray">
              <a:xfrm rot="-5400000">
                <a:off x="2870" y="1664"/>
                <a:ext cx="624" cy="422"/>
              </a:xfrm>
              <a:custGeom>
                <a:avLst/>
                <a:gdLst>
                  <a:gd name="T0" fmla="*/ 0 w 624"/>
                  <a:gd name="T1" fmla="*/ 0 h 317"/>
                  <a:gd name="T2" fmla="*/ 0 w 624"/>
                  <a:gd name="T3" fmla="*/ 482 h 317"/>
                  <a:gd name="T4" fmla="*/ 624 w 624"/>
                  <a:gd name="T5" fmla="*/ 48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7" name="Freeform 13">
                <a:extLst>
                  <a:ext uri="{FF2B5EF4-FFF2-40B4-BE49-F238E27FC236}">
                    <a16:creationId xmlns:a16="http://schemas.microsoft.com/office/drawing/2014/main" id="{F115CC57-338B-4C2D-8D8C-AD6E045494B7}"/>
                  </a:ext>
                </a:extLst>
              </p:cNvPr>
              <p:cNvSpPr>
                <a:spLocks/>
              </p:cNvSpPr>
              <p:nvPr/>
            </p:nvSpPr>
            <p:spPr bwMode="ltGray">
              <a:xfrm rot="-5400000">
                <a:off x="1830" y="1747"/>
                <a:ext cx="624" cy="255"/>
              </a:xfrm>
              <a:custGeom>
                <a:avLst/>
                <a:gdLst>
                  <a:gd name="T0" fmla="*/ 0 w 624"/>
                  <a:gd name="T1" fmla="*/ 26 h 370"/>
                  <a:gd name="T2" fmla="*/ 0 w 624"/>
                  <a:gd name="T3" fmla="*/ 154 h 370"/>
                  <a:gd name="T4" fmla="*/ 624 w 624"/>
                  <a:gd name="T5" fmla="*/ 154 h 370"/>
                  <a:gd name="T6" fmla="*/ 624 w 624"/>
                  <a:gd name="T7" fmla="*/ 26 h 370"/>
                  <a:gd name="T8" fmla="*/ 384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a:p>
            </p:txBody>
          </p:sp>
          <p:sp>
            <p:nvSpPr>
              <p:cNvPr id="18" name="Freeform 14">
                <a:extLst>
                  <a:ext uri="{FF2B5EF4-FFF2-40B4-BE49-F238E27FC236}">
                    <a16:creationId xmlns:a16="http://schemas.microsoft.com/office/drawing/2014/main" id="{C9D944C3-CEE3-42F9-A887-591831E6636B}"/>
                  </a:ext>
                </a:extLst>
              </p:cNvPr>
              <p:cNvSpPr>
                <a:spLocks/>
              </p:cNvSpPr>
              <p:nvPr/>
            </p:nvSpPr>
            <p:spPr bwMode="ltGray">
              <a:xfrm rot="-5400000">
                <a:off x="2551" y="1728"/>
                <a:ext cx="624" cy="294"/>
              </a:xfrm>
              <a:custGeom>
                <a:avLst/>
                <a:gdLst>
                  <a:gd name="T0" fmla="*/ 0 w 624"/>
                  <a:gd name="T1" fmla="*/ 0 h 317"/>
                  <a:gd name="T2" fmla="*/ 0 w 624"/>
                  <a:gd name="T3" fmla="*/ 234 h 317"/>
                  <a:gd name="T4" fmla="*/ 624 w 624"/>
                  <a:gd name="T5" fmla="*/ 23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9" name="Freeform 15">
                <a:extLst>
                  <a:ext uri="{FF2B5EF4-FFF2-40B4-BE49-F238E27FC236}">
                    <a16:creationId xmlns:a16="http://schemas.microsoft.com/office/drawing/2014/main" id="{C03E4BC3-0FDC-4DC0-9F4B-54C76EC146A2}"/>
                  </a:ext>
                </a:extLst>
              </p:cNvPr>
              <p:cNvSpPr>
                <a:spLocks/>
              </p:cNvSpPr>
              <p:nvPr/>
            </p:nvSpPr>
            <p:spPr bwMode="ltGray">
              <a:xfrm rot="-5400000">
                <a:off x="2330" y="1694"/>
                <a:ext cx="624" cy="361"/>
              </a:xfrm>
              <a:custGeom>
                <a:avLst/>
                <a:gdLst>
                  <a:gd name="T0" fmla="*/ 0 w 624"/>
                  <a:gd name="T1" fmla="*/ 0 h 272"/>
                  <a:gd name="T2" fmla="*/ 0 w 624"/>
                  <a:gd name="T3" fmla="*/ 479 h 272"/>
                  <a:gd name="T4" fmla="*/ 240 w 624"/>
                  <a:gd name="T5" fmla="*/ 423 h 272"/>
                  <a:gd name="T6" fmla="*/ 624 w 624"/>
                  <a:gd name="T7" fmla="*/ 479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20" name="Freeform 16">
                <a:extLst>
                  <a:ext uri="{FF2B5EF4-FFF2-40B4-BE49-F238E27FC236}">
                    <a16:creationId xmlns:a16="http://schemas.microsoft.com/office/drawing/2014/main" id="{40E89A27-B1F3-4401-9DF8-82A35912B3B6}"/>
                  </a:ext>
                </a:extLst>
              </p:cNvPr>
              <p:cNvSpPr>
                <a:spLocks/>
              </p:cNvSpPr>
              <p:nvPr/>
            </p:nvSpPr>
            <p:spPr bwMode="ltGray">
              <a:xfrm rot="-5400000">
                <a:off x="2043" y="1721"/>
                <a:ext cx="632" cy="316"/>
              </a:xfrm>
              <a:custGeom>
                <a:avLst/>
                <a:gdLst>
                  <a:gd name="T0" fmla="*/ 8 w 632"/>
                  <a:gd name="T1" fmla="*/ 34 h 362"/>
                  <a:gd name="T2" fmla="*/ 8 w 632"/>
                  <a:gd name="T3" fmla="*/ 242 h 362"/>
                  <a:gd name="T4" fmla="*/ 248 w 632"/>
                  <a:gd name="T5" fmla="*/ 242 h 362"/>
                  <a:gd name="T6" fmla="*/ 632 w 632"/>
                  <a:gd name="T7" fmla="*/ 242 h 362"/>
                  <a:gd name="T8" fmla="*/ 632 w 632"/>
                  <a:gd name="T9" fmla="*/ 34 h 362"/>
                  <a:gd name="T10" fmla="*/ 104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21" name="Freeform 17">
                <a:extLst>
                  <a:ext uri="{FF2B5EF4-FFF2-40B4-BE49-F238E27FC236}">
                    <a16:creationId xmlns:a16="http://schemas.microsoft.com/office/drawing/2014/main" id="{8FB929D3-3042-4805-8D15-9F387F47A210}"/>
                  </a:ext>
                </a:extLst>
              </p:cNvPr>
              <p:cNvSpPr>
                <a:spLocks/>
              </p:cNvSpPr>
              <p:nvPr/>
            </p:nvSpPr>
            <p:spPr bwMode="ltGray">
              <a:xfrm rot="-5400000">
                <a:off x="4077" y="1669"/>
                <a:ext cx="624" cy="421"/>
              </a:xfrm>
              <a:custGeom>
                <a:avLst/>
                <a:gdLst>
                  <a:gd name="T0" fmla="*/ 0 w 624"/>
                  <a:gd name="T1" fmla="*/ 0 h 317"/>
                  <a:gd name="T2" fmla="*/ 0 w 624"/>
                  <a:gd name="T3" fmla="*/ 479 h 317"/>
                  <a:gd name="T4" fmla="*/ 624 w 624"/>
                  <a:gd name="T5" fmla="*/ 47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22" name="Freeform 18">
                <a:extLst>
                  <a:ext uri="{FF2B5EF4-FFF2-40B4-BE49-F238E27FC236}">
                    <a16:creationId xmlns:a16="http://schemas.microsoft.com/office/drawing/2014/main" id="{628F6587-675E-4D5F-AEAB-C93A9E487A7B}"/>
                  </a:ext>
                </a:extLst>
              </p:cNvPr>
              <p:cNvSpPr>
                <a:spLocks/>
              </p:cNvSpPr>
              <p:nvPr/>
            </p:nvSpPr>
            <p:spPr bwMode="ltGray">
              <a:xfrm rot="-5400000">
                <a:off x="3736" y="1669"/>
                <a:ext cx="624" cy="422"/>
              </a:xfrm>
              <a:custGeom>
                <a:avLst/>
                <a:gdLst>
                  <a:gd name="T0" fmla="*/ 0 w 624"/>
                  <a:gd name="T1" fmla="*/ 0 h 317"/>
                  <a:gd name="T2" fmla="*/ 0 w 624"/>
                  <a:gd name="T3" fmla="*/ 482 h 317"/>
                  <a:gd name="T4" fmla="*/ 624 w 624"/>
                  <a:gd name="T5" fmla="*/ 48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23" name="Freeform 19">
                <a:extLst>
                  <a:ext uri="{FF2B5EF4-FFF2-40B4-BE49-F238E27FC236}">
                    <a16:creationId xmlns:a16="http://schemas.microsoft.com/office/drawing/2014/main" id="{DD5E9CD0-EAFE-4158-B01B-0A6C370DA4EC}"/>
                  </a:ext>
                </a:extLst>
              </p:cNvPr>
              <p:cNvSpPr>
                <a:spLocks/>
              </p:cNvSpPr>
              <p:nvPr/>
            </p:nvSpPr>
            <p:spPr bwMode="ltGray">
              <a:xfrm rot="-5400000">
                <a:off x="4584" y="1747"/>
                <a:ext cx="624" cy="255"/>
              </a:xfrm>
              <a:custGeom>
                <a:avLst/>
                <a:gdLst>
                  <a:gd name="T0" fmla="*/ 0 w 624"/>
                  <a:gd name="T1" fmla="*/ 26 h 370"/>
                  <a:gd name="T2" fmla="*/ 0 w 624"/>
                  <a:gd name="T3" fmla="*/ 154 h 370"/>
                  <a:gd name="T4" fmla="*/ 624 w 624"/>
                  <a:gd name="T5" fmla="*/ 154 h 370"/>
                  <a:gd name="T6" fmla="*/ 624 w 624"/>
                  <a:gd name="T7" fmla="*/ 26 h 370"/>
                  <a:gd name="T8" fmla="*/ 384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a:p>
            </p:txBody>
          </p:sp>
          <p:sp>
            <p:nvSpPr>
              <p:cNvPr id="24" name="Freeform 20">
                <a:extLst>
                  <a:ext uri="{FF2B5EF4-FFF2-40B4-BE49-F238E27FC236}">
                    <a16:creationId xmlns:a16="http://schemas.microsoft.com/office/drawing/2014/main" id="{9332B0CE-43D6-479D-91FC-C1673D82A930}"/>
                  </a:ext>
                </a:extLst>
              </p:cNvPr>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25" name="Freeform 21">
                <a:extLst>
                  <a:ext uri="{FF2B5EF4-FFF2-40B4-BE49-F238E27FC236}">
                    <a16:creationId xmlns:a16="http://schemas.microsoft.com/office/drawing/2014/main" id="{7993DA6B-9E55-4331-9DD7-9CE0F60D9A28}"/>
                  </a:ext>
                </a:extLst>
              </p:cNvPr>
              <p:cNvSpPr>
                <a:spLocks/>
              </p:cNvSpPr>
              <p:nvPr/>
            </p:nvSpPr>
            <p:spPr bwMode="ltGray">
              <a:xfrm rot="-5400000">
                <a:off x="5084" y="1694"/>
                <a:ext cx="624" cy="361"/>
              </a:xfrm>
              <a:custGeom>
                <a:avLst/>
                <a:gdLst>
                  <a:gd name="T0" fmla="*/ 0 w 624"/>
                  <a:gd name="T1" fmla="*/ 0 h 272"/>
                  <a:gd name="T2" fmla="*/ 0 w 624"/>
                  <a:gd name="T3" fmla="*/ 479 h 272"/>
                  <a:gd name="T4" fmla="*/ 240 w 624"/>
                  <a:gd name="T5" fmla="*/ 423 h 272"/>
                  <a:gd name="T6" fmla="*/ 624 w 624"/>
                  <a:gd name="T7" fmla="*/ 479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26" name="Freeform 22">
                <a:extLst>
                  <a:ext uri="{FF2B5EF4-FFF2-40B4-BE49-F238E27FC236}">
                    <a16:creationId xmlns:a16="http://schemas.microsoft.com/office/drawing/2014/main" id="{F9F93895-02A5-417A-BF73-877765D31D86}"/>
                  </a:ext>
                </a:extLst>
              </p:cNvPr>
              <p:cNvSpPr>
                <a:spLocks/>
              </p:cNvSpPr>
              <p:nvPr/>
            </p:nvSpPr>
            <p:spPr bwMode="ltGray">
              <a:xfrm rot="-5400000">
                <a:off x="4797" y="1721"/>
                <a:ext cx="632" cy="316"/>
              </a:xfrm>
              <a:custGeom>
                <a:avLst/>
                <a:gdLst>
                  <a:gd name="T0" fmla="*/ 8 w 632"/>
                  <a:gd name="T1" fmla="*/ 34 h 362"/>
                  <a:gd name="T2" fmla="*/ 8 w 632"/>
                  <a:gd name="T3" fmla="*/ 242 h 362"/>
                  <a:gd name="T4" fmla="*/ 248 w 632"/>
                  <a:gd name="T5" fmla="*/ 242 h 362"/>
                  <a:gd name="T6" fmla="*/ 632 w 632"/>
                  <a:gd name="T7" fmla="*/ 242 h 362"/>
                  <a:gd name="T8" fmla="*/ 632 w 632"/>
                  <a:gd name="T9" fmla="*/ 34 h 362"/>
                  <a:gd name="T10" fmla="*/ 104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grpSp>
        <p:sp>
          <p:nvSpPr>
            <p:cNvPr id="6" name="Freeform 23">
              <a:extLst>
                <a:ext uri="{FF2B5EF4-FFF2-40B4-BE49-F238E27FC236}">
                  <a16:creationId xmlns:a16="http://schemas.microsoft.com/office/drawing/2014/main" id="{DDDBC498-83B0-4BDA-AA10-B99760411E96}"/>
                </a:ext>
              </a:extLst>
            </p:cNvPr>
            <p:cNvSpPr>
              <a:spLocks/>
            </p:cNvSpPr>
            <p:nvPr/>
          </p:nvSpPr>
          <p:spPr bwMode="ltGray">
            <a:xfrm flipH="1">
              <a:off x="-2" y="1536"/>
              <a:ext cx="5762" cy="412"/>
            </a:xfrm>
            <a:custGeom>
              <a:avLst/>
              <a:gdLst>
                <a:gd name="T0" fmla="*/ 0 w 5762"/>
                <a:gd name="T1" fmla="*/ 225 h 385"/>
                <a:gd name="T2" fmla="*/ 5762 w 5762"/>
                <a:gd name="T3" fmla="*/ 215 h 385"/>
                <a:gd name="T4" fmla="*/ 5762 w 5762"/>
                <a:gd name="T5" fmla="*/ 4 h 385"/>
                <a:gd name="T6" fmla="*/ 0 w 5762"/>
                <a:gd name="T7" fmla="*/ 0 h 385"/>
                <a:gd name="T8" fmla="*/ 0 w 5762"/>
                <a:gd name="T9" fmla="*/ 225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Freeform 24">
              <a:extLst>
                <a:ext uri="{FF2B5EF4-FFF2-40B4-BE49-F238E27FC236}">
                  <a16:creationId xmlns:a16="http://schemas.microsoft.com/office/drawing/2014/main" id="{10DF0D76-ABD6-4001-8732-218850EEF11A}"/>
                </a:ext>
              </a:extLst>
            </p:cNvPr>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097" name="Rectangle 25">
            <a:extLst>
              <a:ext uri="{FF2B5EF4-FFF2-40B4-BE49-F238E27FC236}">
                <a16:creationId xmlns:a16="http://schemas.microsoft.com/office/drawing/2014/main" id="{EDFA3E44-232A-4695-A2EF-4D6BCE774EC3}"/>
              </a:ext>
            </a:extLst>
          </p:cNvPr>
          <p:cNvSpPr>
            <a:spLocks noGrp="1" noChangeArrowheads="1"/>
          </p:cNvSpPr>
          <p:nvPr>
            <p:ph type="ctrTitle"/>
          </p:nvPr>
        </p:nvSpPr>
        <p:spPr>
          <a:xfrm>
            <a:off x="1173163" y="1341438"/>
            <a:ext cx="7772400" cy="1143000"/>
          </a:xfrm>
        </p:spPr>
        <p:txBody>
          <a:bodyPr/>
          <a:lstStyle>
            <a:lvl1pPr>
              <a:defRPr/>
            </a:lvl1pPr>
          </a:lstStyle>
          <a:p>
            <a:pPr lvl="0"/>
            <a:r>
              <a:rPr lang="en-US" altLang="en-US" noProof="0"/>
              <a:t>Click to edit Master title style</a:t>
            </a:r>
          </a:p>
        </p:txBody>
      </p:sp>
      <p:sp>
        <p:nvSpPr>
          <p:cNvPr id="3098" name="Rectangle 26">
            <a:extLst>
              <a:ext uri="{FF2B5EF4-FFF2-40B4-BE49-F238E27FC236}">
                <a16:creationId xmlns:a16="http://schemas.microsoft.com/office/drawing/2014/main" id="{99C6997B-9476-4564-BFBC-C7D90BF5145E}"/>
              </a:ext>
            </a:extLst>
          </p:cNvPr>
          <p:cNvSpPr>
            <a:spLocks noGrp="1" noChangeArrowheads="1"/>
          </p:cNvSpPr>
          <p:nvPr>
            <p:ph type="subTitle" idx="1"/>
          </p:nvPr>
        </p:nvSpPr>
        <p:spPr>
          <a:xfrm>
            <a:off x="1166813" y="3886200"/>
            <a:ext cx="6400800" cy="1752600"/>
          </a:xfrm>
        </p:spPr>
        <p:txBody>
          <a:bodyPr/>
          <a:lstStyle>
            <a:lvl1pPr marL="0" indent="0">
              <a:buFont typeface="Monotype Sorts" pitchFamily="2" charset="2"/>
              <a:buNone/>
              <a:defRPr/>
            </a:lvl1pPr>
          </a:lstStyle>
          <a:p>
            <a:pPr lvl="0"/>
            <a:r>
              <a:rPr lang="en-US" altLang="en-US" noProof="0"/>
              <a:t>Click to edit Master subtitle style</a:t>
            </a:r>
          </a:p>
        </p:txBody>
      </p:sp>
      <p:sp>
        <p:nvSpPr>
          <p:cNvPr id="27" name="Rectangle 27">
            <a:extLst>
              <a:ext uri="{FF2B5EF4-FFF2-40B4-BE49-F238E27FC236}">
                <a16:creationId xmlns:a16="http://schemas.microsoft.com/office/drawing/2014/main" id="{73F9C978-7A0F-4566-A668-D3F9CB19406F}"/>
              </a:ext>
            </a:extLst>
          </p:cNvPr>
          <p:cNvSpPr>
            <a:spLocks noGrp="1" noChangeArrowheads="1"/>
          </p:cNvSpPr>
          <p:nvPr>
            <p:ph type="dt" sz="half" idx="10"/>
          </p:nvPr>
        </p:nvSpPr>
        <p:spPr>
          <a:xfrm>
            <a:off x="1166813" y="6248400"/>
            <a:ext cx="1905000" cy="457200"/>
          </a:xfrm>
        </p:spPr>
        <p:txBody>
          <a:bodyPr/>
          <a:lstStyle>
            <a:lvl1pPr>
              <a:defRPr>
                <a:solidFill>
                  <a:srgbClr val="000000"/>
                </a:solidFill>
              </a:defRPr>
            </a:lvl1pPr>
          </a:lstStyle>
          <a:p>
            <a:pPr>
              <a:defRPr/>
            </a:pPr>
            <a:fld id="{06C921D0-549D-4321-A1F5-8D106D575B42}" type="datetime1">
              <a:rPr lang="en-US" altLang="en-US"/>
              <a:pPr>
                <a:defRPr/>
              </a:pPr>
              <a:t>12/16/2022</a:t>
            </a:fld>
            <a:endParaRPr lang="en-US" altLang="en-US"/>
          </a:p>
        </p:txBody>
      </p:sp>
      <p:sp>
        <p:nvSpPr>
          <p:cNvPr id="28" name="Rectangle 28">
            <a:extLst>
              <a:ext uri="{FF2B5EF4-FFF2-40B4-BE49-F238E27FC236}">
                <a16:creationId xmlns:a16="http://schemas.microsoft.com/office/drawing/2014/main" id="{6951B36F-FFC2-4E66-8DA1-C53701ACA678}"/>
              </a:ext>
            </a:extLst>
          </p:cNvPr>
          <p:cNvSpPr>
            <a:spLocks noGrp="1" noChangeArrowheads="1"/>
          </p:cNvSpPr>
          <p:nvPr>
            <p:ph type="ftr" sz="quarter" idx="11"/>
          </p:nvPr>
        </p:nvSpPr>
        <p:spPr/>
        <p:txBody>
          <a:bodyPr/>
          <a:lstStyle>
            <a:lvl1pPr>
              <a:defRPr>
                <a:solidFill>
                  <a:srgbClr val="000000"/>
                </a:solidFill>
              </a:defRPr>
            </a:lvl1pPr>
          </a:lstStyle>
          <a:p>
            <a:pPr>
              <a:defRPr/>
            </a:pPr>
            <a:endParaRPr lang="en-US" altLang="en-US"/>
          </a:p>
        </p:txBody>
      </p:sp>
      <p:sp>
        <p:nvSpPr>
          <p:cNvPr id="29" name="Rectangle 29">
            <a:extLst>
              <a:ext uri="{FF2B5EF4-FFF2-40B4-BE49-F238E27FC236}">
                <a16:creationId xmlns:a16="http://schemas.microsoft.com/office/drawing/2014/main" id="{EAAC9AAF-66A0-48E3-943D-D02213473A46}"/>
              </a:ext>
            </a:extLst>
          </p:cNvPr>
          <p:cNvSpPr>
            <a:spLocks noGrp="1" noChangeArrowheads="1"/>
          </p:cNvSpPr>
          <p:nvPr>
            <p:ph type="sldNum" sz="quarter" idx="12"/>
          </p:nvPr>
        </p:nvSpPr>
        <p:spPr/>
        <p:txBody>
          <a:bodyPr/>
          <a:lstStyle>
            <a:lvl1pPr>
              <a:defRPr>
                <a:solidFill>
                  <a:srgbClr val="000000"/>
                </a:solidFill>
              </a:defRPr>
            </a:lvl1pPr>
          </a:lstStyle>
          <a:p>
            <a:pPr>
              <a:defRPr/>
            </a:pPr>
            <a:fld id="{93D33072-450B-4680-943C-D94F7A26DC4E}" type="slidenum">
              <a:rPr lang="en-US" altLang="en-US"/>
              <a:pPr>
                <a:defRPr/>
              </a:pPr>
              <a:t>‹#›</a:t>
            </a:fld>
            <a:endParaRPr lang="en-US" altLang="en-US"/>
          </a:p>
        </p:txBody>
      </p:sp>
    </p:spTree>
    <p:extLst>
      <p:ext uri="{BB962C8B-B14F-4D97-AF65-F5344CB8AC3E}">
        <p14:creationId xmlns:p14="http://schemas.microsoft.com/office/powerpoint/2010/main" val="3829172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EFAB-867C-4877-9B8D-39AC85C6F7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72470A-F2F0-4074-9B5C-0A164994E8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a:extLst>
              <a:ext uri="{FF2B5EF4-FFF2-40B4-BE49-F238E27FC236}">
                <a16:creationId xmlns:a16="http://schemas.microsoft.com/office/drawing/2014/main" id="{A536BB56-A9E2-4865-B017-70C539C3CFDC}"/>
              </a:ext>
            </a:extLst>
          </p:cNvPr>
          <p:cNvSpPr>
            <a:spLocks noGrp="1" noChangeArrowheads="1"/>
          </p:cNvSpPr>
          <p:nvPr>
            <p:ph type="dt" sz="half" idx="10"/>
          </p:nvPr>
        </p:nvSpPr>
        <p:spPr>
          <a:ln/>
        </p:spPr>
        <p:txBody>
          <a:bodyPr/>
          <a:lstStyle>
            <a:lvl1pPr>
              <a:defRPr/>
            </a:lvl1pPr>
          </a:lstStyle>
          <a:p>
            <a:pPr>
              <a:defRPr/>
            </a:pPr>
            <a:fld id="{687DF39B-94D9-4559-A777-5CC85D07E25A}" type="datetime1">
              <a:rPr lang="en-US" altLang="en-US"/>
              <a:pPr>
                <a:defRPr/>
              </a:pPr>
              <a:t>12/16/2022</a:t>
            </a:fld>
            <a:endParaRPr lang="en-US" altLang="en-US"/>
          </a:p>
        </p:txBody>
      </p:sp>
      <p:sp>
        <p:nvSpPr>
          <p:cNvPr id="5" name="Rectangle 28">
            <a:extLst>
              <a:ext uri="{FF2B5EF4-FFF2-40B4-BE49-F238E27FC236}">
                <a16:creationId xmlns:a16="http://schemas.microsoft.com/office/drawing/2014/main" id="{B5DAF435-D41E-405B-981C-55CC1E073BA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9">
            <a:extLst>
              <a:ext uri="{FF2B5EF4-FFF2-40B4-BE49-F238E27FC236}">
                <a16:creationId xmlns:a16="http://schemas.microsoft.com/office/drawing/2014/main" id="{4445CB16-34ED-4E68-861E-73F90413CAE6}"/>
              </a:ext>
            </a:extLst>
          </p:cNvPr>
          <p:cNvSpPr>
            <a:spLocks noGrp="1" noChangeArrowheads="1"/>
          </p:cNvSpPr>
          <p:nvPr>
            <p:ph type="sldNum" sz="quarter" idx="12"/>
          </p:nvPr>
        </p:nvSpPr>
        <p:spPr>
          <a:ln/>
        </p:spPr>
        <p:txBody>
          <a:bodyPr/>
          <a:lstStyle>
            <a:lvl1pPr>
              <a:defRPr/>
            </a:lvl1pPr>
          </a:lstStyle>
          <a:p>
            <a:pPr>
              <a:defRPr/>
            </a:pPr>
            <a:fld id="{B9FB97A3-D598-46FD-AA59-A5664D33D360}" type="slidenum">
              <a:rPr lang="en-US" altLang="en-US"/>
              <a:pPr>
                <a:defRPr/>
              </a:pPr>
              <a:t>‹#›</a:t>
            </a:fld>
            <a:endParaRPr lang="en-US" altLang="en-US"/>
          </a:p>
        </p:txBody>
      </p:sp>
    </p:spTree>
    <p:extLst>
      <p:ext uri="{BB962C8B-B14F-4D97-AF65-F5344CB8AC3E}">
        <p14:creationId xmlns:p14="http://schemas.microsoft.com/office/powerpoint/2010/main" val="72873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33B614-EDAD-4D66-B89F-7FFF776F7254}"/>
              </a:ext>
            </a:extLst>
          </p:cNvPr>
          <p:cNvSpPr>
            <a:spLocks noGrp="1"/>
          </p:cNvSpPr>
          <p:nvPr>
            <p:ph type="title" orient="vert"/>
          </p:nvPr>
        </p:nvSpPr>
        <p:spPr>
          <a:xfrm>
            <a:off x="7002463" y="457200"/>
            <a:ext cx="1943100" cy="5638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5C421-26C5-4250-8489-618C1FA8CB32}"/>
              </a:ext>
            </a:extLst>
          </p:cNvPr>
          <p:cNvSpPr>
            <a:spLocks noGrp="1"/>
          </p:cNvSpPr>
          <p:nvPr>
            <p:ph type="body" orient="vert" idx="1"/>
          </p:nvPr>
        </p:nvSpPr>
        <p:spPr>
          <a:xfrm>
            <a:off x="1173163" y="4572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a:extLst>
              <a:ext uri="{FF2B5EF4-FFF2-40B4-BE49-F238E27FC236}">
                <a16:creationId xmlns:a16="http://schemas.microsoft.com/office/drawing/2014/main" id="{40F9F59E-D7AB-4449-9651-F38B360394C8}"/>
              </a:ext>
            </a:extLst>
          </p:cNvPr>
          <p:cNvSpPr>
            <a:spLocks noGrp="1" noChangeArrowheads="1"/>
          </p:cNvSpPr>
          <p:nvPr>
            <p:ph type="dt" sz="half" idx="10"/>
          </p:nvPr>
        </p:nvSpPr>
        <p:spPr>
          <a:ln/>
        </p:spPr>
        <p:txBody>
          <a:bodyPr/>
          <a:lstStyle>
            <a:lvl1pPr>
              <a:defRPr/>
            </a:lvl1pPr>
          </a:lstStyle>
          <a:p>
            <a:pPr>
              <a:defRPr/>
            </a:pPr>
            <a:fld id="{BF30ECF0-9E37-492B-B055-E64FE6A99533}" type="datetime1">
              <a:rPr lang="en-US" altLang="en-US"/>
              <a:pPr>
                <a:defRPr/>
              </a:pPr>
              <a:t>12/16/2022</a:t>
            </a:fld>
            <a:endParaRPr lang="en-US" altLang="en-US"/>
          </a:p>
        </p:txBody>
      </p:sp>
      <p:sp>
        <p:nvSpPr>
          <p:cNvPr id="5" name="Rectangle 28">
            <a:extLst>
              <a:ext uri="{FF2B5EF4-FFF2-40B4-BE49-F238E27FC236}">
                <a16:creationId xmlns:a16="http://schemas.microsoft.com/office/drawing/2014/main" id="{FBBA313B-08FC-4E8D-BA50-80320492431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9">
            <a:extLst>
              <a:ext uri="{FF2B5EF4-FFF2-40B4-BE49-F238E27FC236}">
                <a16:creationId xmlns:a16="http://schemas.microsoft.com/office/drawing/2014/main" id="{7F8EF179-3F1A-4AFD-8148-FDA05E4B8C5F}"/>
              </a:ext>
            </a:extLst>
          </p:cNvPr>
          <p:cNvSpPr>
            <a:spLocks noGrp="1" noChangeArrowheads="1"/>
          </p:cNvSpPr>
          <p:nvPr>
            <p:ph type="sldNum" sz="quarter" idx="12"/>
          </p:nvPr>
        </p:nvSpPr>
        <p:spPr>
          <a:ln/>
        </p:spPr>
        <p:txBody>
          <a:bodyPr/>
          <a:lstStyle>
            <a:lvl1pPr>
              <a:defRPr/>
            </a:lvl1pPr>
          </a:lstStyle>
          <a:p>
            <a:pPr>
              <a:defRPr/>
            </a:pPr>
            <a:fld id="{3E9AA73C-9156-429C-A8E3-7D27D51E9158}" type="slidenum">
              <a:rPr lang="en-US" altLang="en-US"/>
              <a:pPr>
                <a:defRPr/>
              </a:pPr>
              <a:t>‹#›</a:t>
            </a:fld>
            <a:endParaRPr lang="en-US" altLang="en-US"/>
          </a:p>
        </p:txBody>
      </p:sp>
    </p:spTree>
    <p:extLst>
      <p:ext uri="{BB962C8B-B14F-4D97-AF65-F5344CB8AC3E}">
        <p14:creationId xmlns:p14="http://schemas.microsoft.com/office/powerpoint/2010/main" val="421205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EBF2-98AE-43F7-A5FD-15DA8551C9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0BD842-40BB-480E-AE03-FB38A28F84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a:extLst>
              <a:ext uri="{FF2B5EF4-FFF2-40B4-BE49-F238E27FC236}">
                <a16:creationId xmlns:a16="http://schemas.microsoft.com/office/drawing/2014/main" id="{EB0F4C89-8813-4795-AE54-64EDF64C1B9F}"/>
              </a:ext>
            </a:extLst>
          </p:cNvPr>
          <p:cNvSpPr>
            <a:spLocks noGrp="1" noChangeArrowheads="1"/>
          </p:cNvSpPr>
          <p:nvPr>
            <p:ph type="dt" sz="half" idx="10"/>
          </p:nvPr>
        </p:nvSpPr>
        <p:spPr>
          <a:ln/>
        </p:spPr>
        <p:txBody>
          <a:bodyPr/>
          <a:lstStyle>
            <a:lvl1pPr>
              <a:defRPr/>
            </a:lvl1pPr>
          </a:lstStyle>
          <a:p>
            <a:pPr>
              <a:defRPr/>
            </a:pPr>
            <a:fld id="{B7FC0967-8C2E-4153-9F82-01162340CE86}" type="datetime1">
              <a:rPr lang="en-US" altLang="en-US"/>
              <a:pPr>
                <a:defRPr/>
              </a:pPr>
              <a:t>12/16/2022</a:t>
            </a:fld>
            <a:endParaRPr lang="en-US" altLang="en-US"/>
          </a:p>
        </p:txBody>
      </p:sp>
      <p:sp>
        <p:nvSpPr>
          <p:cNvPr id="5" name="Rectangle 28">
            <a:extLst>
              <a:ext uri="{FF2B5EF4-FFF2-40B4-BE49-F238E27FC236}">
                <a16:creationId xmlns:a16="http://schemas.microsoft.com/office/drawing/2014/main" id="{E5FC550D-BDC3-4AC2-B512-BB0B7AEC631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9">
            <a:extLst>
              <a:ext uri="{FF2B5EF4-FFF2-40B4-BE49-F238E27FC236}">
                <a16:creationId xmlns:a16="http://schemas.microsoft.com/office/drawing/2014/main" id="{57EB1064-6678-4763-8BCC-BDD2A2D85174}"/>
              </a:ext>
            </a:extLst>
          </p:cNvPr>
          <p:cNvSpPr>
            <a:spLocks noGrp="1" noChangeArrowheads="1"/>
          </p:cNvSpPr>
          <p:nvPr>
            <p:ph type="sldNum" sz="quarter" idx="12"/>
          </p:nvPr>
        </p:nvSpPr>
        <p:spPr>
          <a:ln/>
        </p:spPr>
        <p:txBody>
          <a:bodyPr/>
          <a:lstStyle>
            <a:lvl1pPr>
              <a:defRPr/>
            </a:lvl1pPr>
          </a:lstStyle>
          <a:p>
            <a:pPr>
              <a:defRPr/>
            </a:pPr>
            <a:fld id="{10CD61BD-D6A6-41BE-AE19-49F93A354BAF}" type="slidenum">
              <a:rPr lang="en-US" altLang="en-US"/>
              <a:pPr>
                <a:defRPr/>
              </a:pPr>
              <a:t>‹#›</a:t>
            </a:fld>
            <a:endParaRPr lang="en-US" altLang="en-US"/>
          </a:p>
        </p:txBody>
      </p:sp>
    </p:spTree>
    <p:extLst>
      <p:ext uri="{BB962C8B-B14F-4D97-AF65-F5344CB8AC3E}">
        <p14:creationId xmlns:p14="http://schemas.microsoft.com/office/powerpoint/2010/main" val="387853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43A80-E023-41AD-8BC5-9E5DBC949FA5}"/>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06126A-79A8-4CCC-8A39-562EF1287F2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7">
            <a:extLst>
              <a:ext uri="{FF2B5EF4-FFF2-40B4-BE49-F238E27FC236}">
                <a16:creationId xmlns:a16="http://schemas.microsoft.com/office/drawing/2014/main" id="{DC11D3C6-A724-4816-B5DA-FB74402985E9}"/>
              </a:ext>
            </a:extLst>
          </p:cNvPr>
          <p:cNvSpPr>
            <a:spLocks noGrp="1" noChangeArrowheads="1"/>
          </p:cNvSpPr>
          <p:nvPr>
            <p:ph type="dt" sz="half" idx="10"/>
          </p:nvPr>
        </p:nvSpPr>
        <p:spPr>
          <a:ln/>
        </p:spPr>
        <p:txBody>
          <a:bodyPr/>
          <a:lstStyle>
            <a:lvl1pPr>
              <a:defRPr/>
            </a:lvl1pPr>
          </a:lstStyle>
          <a:p>
            <a:pPr>
              <a:defRPr/>
            </a:pPr>
            <a:fld id="{CAE33800-C70A-4049-8C00-E234B28FE07D}" type="datetime1">
              <a:rPr lang="en-US" altLang="en-US"/>
              <a:pPr>
                <a:defRPr/>
              </a:pPr>
              <a:t>12/16/2022</a:t>
            </a:fld>
            <a:endParaRPr lang="en-US" altLang="en-US"/>
          </a:p>
        </p:txBody>
      </p:sp>
      <p:sp>
        <p:nvSpPr>
          <p:cNvPr id="5" name="Rectangle 28">
            <a:extLst>
              <a:ext uri="{FF2B5EF4-FFF2-40B4-BE49-F238E27FC236}">
                <a16:creationId xmlns:a16="http://schemas.microsoft.com/office/drawing/2014/main" id="{6CEE6122-E40F-456E-875D-AAA9166B911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9">
            <a:extLst>
              <a:ext uri="{FF2B5EF4-FFF2-40B4-BE49-F238E27FC236}">
                <a16:creationId xmlns:a16="http://schemas.microsoft.com/office/drawing/2014/main" id="{FE65956F-0D4D-45B4-8EDA-8D8714F8985B}"/>
              </a:ext>
            </a:extLst>
          </p:cNvPr>
          <p:cNvSpPr>
            <a:spLocks noGrp="1" noChangeArrowheads="1"/>
          </p:cNvSpPr>
          <p:nvPr>
            <p:ph type="sldNum" sz="quarter" idx="12"/>
          </p:nvPr>
        </p:nvSpPr>
        <p:spPr>
          <a:ln/>
        </p:spPr>
        <p:txBody>
          <a:bodyPr/>
          <a:lstStyle>
            <a:lvl1pPr>
              <a:defRPr/>
            </a:lvl1pPr>
          </a:lstStyle>
          <a:p>
            <a:pPr>
              <a:defRPr/>
            </a:pPr>
            <a:fld id="{396F48B2-6BE7-4A59-B233-D36436FAD2B5}" type="slidenum">
              <a:rPr lang="en-US" altLang="en-US"/>
              <a:pPr>
                <a:defRPr/>
              </a:pPr>
              <a:t>‹#›</a:t>
            </a:fld>
            <a:endParaRPr lang="en-US" altLang="en-US"/>
          </a:p>
        </p:txBody>
      </p:sp>
    </p:spTree>
    <p:extLst>
      <p:ext uri="{BB962C8B-B14F-4D97-AF65-F5344CB8AC3E}">
        <p14:creationId xmlns:p14="http://schemas.microsoft.com/office/powerpoint/2010/main" val="27237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359F-2BAD-43E1-AC9A-C6C6B41A45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F12DF8-812E-4464-9123-7E645D882088}"/>
              </a:ext>
            </a:extLst>
          </p:cNvPr>
          <p:cNvSpPr>
            <a:spLocks noGrp="1"/>
          </p:cNvSpPr>
          <p:nvPr>
            <p:ph sz="half" idx="1"/>
          </p:nvPr>
        </p:nvSpPr>
        <p:spPr>
          <a:xfrm>
            <a:off x="11731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98FF07-EE98-41AD-9B84-BC00B308DD92}"/>
              </a:ext>
            </a:extLst>
          </p:cNvPr>
          <p:cNvSpPr>
            <a:spLocks noGrp="1"/>
          </p:cNvSpPr>
          <p:nvPr>
            <p:ph sz="half" idx="2"/>
          </p:nvPr>
        </p:nvSpPr>
        <p:spPr>
          <a:xfrm>
            <a:off x="5135563"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a:extLst>
              <a:ext uri="{FF2B5EF4-FFF2-40B4-BE49-F238E27FC236}">
                <a16:creationId xmlns:a16="http://schemas.microsoft.com/office/drawing/2014/main" id="{810AE7C6-A241-4E0E-B954-EABA13F3D752}"/>
              </a:ext>
            </a:extLst>
          </p:cNvPr>
          <p:cNvSpPr>
            <a:spLocks noGrp="1" noChangeArrowheads="1"/>
          </p:cNvSpPr>
          <p:nvPr>
            <p:ph type="dt" sz="half" idx="10"/>
          </p:nvPr>
        </p:nvSpPr>
        <p:spPr>
          <a:ln/>
        </p:spPr>
        <p:txBody>
          <a:bodyPr/>
          <a:lstStyle>
            <a:lvl1pPr>
              <a:defRPr/>
            </a:lvl1pPr>
          </a:lstStyle>
          <a:p>
            <a:pPr>
              <a:defRPr/>
            </a:pPr>
            <a:fld id="{A3A6A6F0-F661-4A9F-A999-2254BED88644}" type="datetime1">
              <a:rPr lang="en-US" altLang="en-US"/>
              <a:pPr>
                <a:defRPr/>
              </a:pPr>
              <a:t>12/16/2022</a:t>
            </a:fld>
            <a:endParaRPr lang="en-US" altLang="en-US"/>
          </a:p>
        </p:txBody>
      </p:sp>
      <p:sp>
        <p:nvSpPr>
          <p:cNvPr id="6" name="Rectangle 28">
            <a:extLst>
              <a:ext uri="{FF2B5EF4-FFF2-40B4-BE49-F238E27FC236}">
                <a16:creationId xmlns:a16="http://schemas.microsoft.com/office/drawing/2014/main" id="{CA17EC5B-AB61-4A09-BD8A-CC9839E9FC4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9">
            <a:extLst>
              <a:ext uri="{FF2B5EF4-FFF2-40B4-BE49-F238E27FC236}">
                <a16:creationId xmlns:a16="http://schemas.microsoft.com/office/drawing/2014/main" id="{EAB6AD42-4E89-4601-BAA8-F401105B658F}"/>
              </a:ext>
            </a:extLst>
          </p:cNvPr>
          <p:cNvSpPr>
            <a:spLocks noGrp="1" noChangeArrowheads="1"/>
          </p:cNvSpPr>
          <p:nvPr>
            <p:ph type="sldNum" sz="quarter" idx="12"/>
          </p:nvPr>
        </p:nvSpPr>
        <p:spPr>
          <a:ln/>
        </p:spPr>
        <p:txBody>
          <a:bodyPr/>
          <a:lstStyle>
            <a:lvl1pPr>
              <a:defRPr/>
            </a:lvl1pPr>
          </a:lstStyle>
          <a:p>
            <a:pPr>
              <a:defRPr/>
            </a:pPr>
            <a:fld id="{38A09994-C2F5-4355-A4EA-2699521F535A}" type="slidenum">
              <a:rPr lang="en-US" altLang="en-US"/>
              <a:pPr>
                <a:defRPr/>
              </a:pPr>
              <a:t>‹#›</a:t>
            </a:fld>
            <a:endParaRPr lang="en-US" altLang="en-US"/>
          </a:p>
        </p:txBody>
      </p:sp>
    </p:spTree>
    <p:extLst>
      <p:ext uri="{BB962C8B-B14F-4D97-AF65-F5344CB8AC3E}">
        <p14:creationId xmlns:p14="http://schemas.microsoft.com/office/powerpoint/2010/main" val="199252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7B43-0BEC-492C-AAB5-731396987177}"/>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0EE185-D783-457C-871A-555B29FAE83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3C4401-2A35-4B4A-9309-FEF3272EB61E}"/>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E14512-411D-4730-B1B9-6FA9C265144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A99EA-C2E4-408D-9198-00200E34D95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7">
            <a:extLst>
              <a:ext uri="{FF2B5EF4-FFF2-40B4-BE49-F238E27FC236}">
                <a16:creationId xmlns:a16="http://schemas.microsoft.com/office/drawing/2014/main" id="{50DA1AF0-AFBF-44E6-B953-1721C957C6FF}"/>
              </a:ext>
            </a:extLst>
          </p:cNvPr>
          <p:cNvSpPr>
            <a:spLocks noGrp="1" noChangeArrowheads="1"/>
          </p:cNvSpPr>
          <p:nvPr>
            <p:ph type="dt" sz="half" idx="10"/>
          </p:nvPr>
        </p:nvSpPr>
        <p:spPr>
          <a:ln/>
        </p:spPr>
        <p:txBody>
          <a:bodyPr/>
          <a:lstStyle>
            <a:lvl1pPr>
              <a:defRPr/>
            </a:lvl1pPr>
          </a:lstStyle>
          <a:p>
            <a:pPr>
              <a:defRPr/>
            </a:pPr>
            <a:fld id="{6C9A4C2D-DF6E-41CE-949D-F96DAF3D934B}" type="datetime1">
              <a:rPr lang="en-US" altLang="en-US"/>
              <a:pPr>
                <a:defRPr/>
              </a:pPr>
              <a:t>12/16/2022</a:t>
            </a:fld>
            <a:endParaRPr lang="en-US" altLang="en-US"/>
          </a:p>
        </p:txBody>
      </p:sp>
      <p:sp>
        <p:nvSpPr>
          <p:cNvPr id="8" name="Rectangle 28">
            <a:extLst>
              <a:ext uri="{FF2B5EF4-FFF2-40B4-BE49-F238E27FC236}">
                <a16:creationId xmlns:a16="http://schemas.microsoft.com/office/drawing/2014/main" id="{4B3D472B-B81B-44A5-A044-F20BA416D4F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29">
            <a:extLst>
              <a:ext uri="{FF2B5EF4-FFF2-40B4-BE49-F238E27FC236}">
                <a16:creationId xmlns:a16="http://schemas.microsoft.com/office/drawing/2014/main" id="{4833FA3D-2DC0-4374-8BD8-2A4BA5ED35BD}"/>
              </a:ext>
            </a:extLst>
          </p:cNvPr>
          <p:cNvSpPr>
            <a:spLocks noGrp="1" noChangeArrowheads="1"/>
          </p:cNvSpPr>
          <p:nvPr>
            <p:ph type="sldNum" sz="quarter" idx="12"/>
          </p:nvPr>
        </p:nvSpPr>
        <p:spPr>
          <a:ln/>
        </p:spPr>
        <p:txBody>
          <a:bodyPr/>
          <a:lstStyle>
            <a:lvl1pPr>
              <a:defRPr/>
            </a:lvl1pPr>
          </a:lstStyle>
          <a:p>
            <a:pPr>
              <a:defRPr/>
            </a:pPr>
            <a:fld id="{36B4B49A-E0D0-4292-B87E-9CCEA9D95697}" type="slidenum">
              <a:rPr lang="en-US" altLang="en-US"/>
              <a:pPr>
                <a:defRPr/>
              </a:pPr>
              <a:t>‹#›</a:t>
            </a:fld>
            <a:endParaRPr lang="en-US" altLang="en-US"/>
          </a:p>
        </p:txBody>
      </p:sp>
    </p:spTree>
    <p:extLst>
      <p:ext uri="{BB962C8B-B14F-4D97-AF65-F5344CB8AC3E}">
        <p14:creationId xmlns:p14="http://schemas.microsoft.com/office/powerpoint/2010/main" val="257590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F026E-54A0-4343-A938-3A4217F4AD61}"/>
              </a:ext>
            </a:extLst>
          </p:cNvPr>
          <p:cNvSpPr>
            <a:spLocks noGrp="1"/>
          </p:cNvSpPr>
          <p:nvPr>
            <p:ph type="title"/>
          </p:nvPr>
        </p:nvSpPr>
        <p:spPr/>
        <p:txBody>
          <a:bodyPr/>
          <a:lstStyle/>
          <a:p>
            <a:r>
              <a:rPr lang="en-US"/>
              <a:t>Click to edit Master title style</a:t>
            </a:r>
          </a:p>
        </p:txBody>
      </p:sp>
      <p:sp>
        <p:nvSpPr>
          <p:cNvPr id="3" name="Rectangle 27">
            <a:extLst>
              <a:ext uri="{FF2B5EF4-FFF2-40B4-BE49-F238E27FC236}">
                <a16:creationId xmlns:a16="http://schemas.microsoft.com/office/drawing/2014/main" id="{AB4F01FB-5902-4833-BC22-869EEC73F813}"/>
              </a:ext>
            </a:extLst>
          </p:cNvPr>
          <p:cNvSpPr>
            <a:spLocks noGrp="1" noChangeArrowheads="1"/>
          </p:cNvSpPr>
          <p:nvPr>
            <p:ph type="dt" sz="half" idx="10"/>
          </p:nvPr>
        </p:nvSpPr>
        <p:spPr>
          <a:ln/>
        </p:spPr>
        <p:txBody>
          <a:bodyPr/>
          <a:lstStyle>
            <a:lvl1pPr>
              <a:defRPr/>
            </a:lvl1pPr>
          </a:lstStyle>
          <a:p>
            <a:pPr>
              <a:defRPr/>
            </a:pPr>
            <a:fld id="{D4CAD6ED-53A1-4386-981E-9870644AFE03}" type="datetime1">
              <a:rPr lang="en-US" altLang="en-US"/>
              <a:pPr>
                <a:defRPr/>
              </a:pPr>
              <a:t>12/16/2022</a:t>
            </a:fld>
            <a:endParaRPr lang="en-US" altLang="en-US"/>
          </a:p>
        </p:txBody>
      </p:sp>
      <p:sp>
        <p:nvSpPr>
          <p:cNvPr id="4" name="Rectangle 28">
            <a:extLst>
              <a:ext uri="{FF2B5EF4-FFF2-40B4-BE49-F238E27FC236}">
                <a16:creationId xmlns:a16="http://schemas.microsoft.com/office/drawing/2014/main" id="{2B584824-651D-4D06-9BA3-E35ABACC15C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29">
            <a:extLst>
              <a:ext uri="{FF2B5EF4-FFF2-40B4-BE49-F238E27FC236}">
                <a16:creationId xmlns:a16="http://schemas.microsoft.com/office/drawing/2014/main" id="{0ACC4D4C-0135-437D-88DB-649C4856A89C}"/>
              </a:ext>
            </a:extLst>
          </p:cNvPr>
          <p:cNvSpPr>
            <a:spLocks noGrp="1" noChangeArrowheads="1"/>
          </p:cNvSpPr>
          <p:nvPr>
            <p:ph type="sldNum" sz="quarter" idx="12"/>
          </p:nvPr>
        </p:nvSpPr>
        <p:spPr>
          <a:ln/>
        </p:spPr>
        <p:txBody>
          <a:bodyPr/>
          <a:lstStyle>
            <a:lvl1pPr>
              <a:defRPr/>
            </a:lvl1pPr>
          </a:lstStyle>
          <a:p>
            <a:pPr>
              <a:defRPr/>
            </a:pPr>
            <a:fld id="{BBE19344-F3B9-4C2D-9BE7-F5BF019CD445}" type="slidenum">
              <a:rPr lang="en-US" altLang="en-US"/>
              <a:pPr>
                <a:defRPr/>
              </a:pPr>
              <a:t>‹#›</a:t>
            </a:fld>
            <a:endParaRPr lang="en-US" altLang="en-US"/>
          </a:p>
        </p:txBody>
      </p:sp>
    </p:spTree>
    <p:extLst>
      <p:ext uri="{BB962C8B-B14F-4D97-AF65-F5344CB8AC3E}">
        <p14:creationId xmlns:p14="http://schemas.microsoft.com/office/powerpoint/2010/main" val="3710529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7">
            <a:extLst>
              <a:ext uri="{FF2B5EF4-FFF2-40B4-BE49-F238E27FC236}">
                <a16:creationId xmlns:a16="http://schemas.microsoft.com/office/drawing/2014/main" id="{8EDCCF66-F0AF-411F-8C74-DA177D49C3C3}"/>
              </a:ext>
            </a:extLst>
          </p:cNvPr>
          <p:cNvSpPr>
            <a:spLocks noGrp="1" noChangeArrowheads="1"/>
          </p:cNvSpPr>
          <p:nvPr>
            <p:ph type="dt" sz="half" idx="10"/>
          </p:nvPr>
        </p:nvSpPr>
        <p:spPr>
          <a:ln/>
        </p:spPr>
        <p:txBody>
          <a:bodyPr/>
          <a:lstStyle>
            <a:lvl1pPr>
              <a:defRPr/>
            </a:lvl1pPr>
          </a:lstStyle>
          <a:p>
            <a:pPr>
              <a:defRPr/>
            </a:pPr>
            <a:fld id="{A1A56886-D905-4A24-91B5-5F44D0AB2A80}" type="datetime1">
              <a:rPr lang="en-US" altLang="en-US"/>
              <a:pPr>
                <a:defRPr/>
              </a:pPr>
              <a:t>12/16/2022</a:t>
            </a:fld>
            <a:endParaRPr lang="en-US" altLang="en-US"/>
          </a:p>
        </p:txBody>
      </p:sp>
      <p:sp>
        <p:nvSpPr>
          <p:cNvPr id="3" name="Rectangle 28">
            <a:extLst>
              <a:ext uri="{FF2B5EF4-FFF2-40B4-BE49-F238E27FC236}">
                <a16:creationId xmlns:a16="http://schemas.microsoft.com/office/drawing/2014/main" id="{5AC472EE-19FE-4BFB-A38C-C695FFE1FBA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29">
            <a:extLst>
              <a:ext uri="{FF2B5EF4-FFF2-40B4-BE49-F238E27FC236}">
                <a16:creationId xmlns:a16="http://schemas.microsoft.com/office/drawing/2014/main" id="{8523FCC7-0B14-4CCA-BDF0-F7893C83EE5C}"/>
              </a:ext>
            </a:extLst>
          </p:cNvPr>
          <p:cNvSpPr>
            <a:spLocks noGrp="1" noChangeArrowheads="1"/>
          </p:cNvSpPr>
          <p:nvPr>
            <p:ph type="sldNum" sz="quarter" idx="12"/>
          </p:nvPr>
        </p:nvSpPr>
        <p:spPr>
          <a:ln/>
        </p:spPr>
        <p:txBody>
          <a:bodyPr/>
          <a:lstStyle>
            <a:lvl1pPr>
              <a:defRPr/>
            </a:lvl1pPr>
          </a:lstStyle>
          <a:p>
            <a:pPr>
              <a:defRPr/>
            </a:pPr>
            <a:fld id="{1D1CEF3F-78B5-4C48-BF87-0E4F09558D7E}" type="slidenum">
              <a:rPr lang="en-US" altLang="en-US"/>
              <a:pPr>
                <a:defRPr/>
              </a:pPr>
              <a:t>‹#›</a:t>
            </a:fld>
            <a:endParaRPr lang="en-US" altLang="en-US"/>
          </a:p>
        </p:txBody>
      </p:sp>
    </p:spTree>
    <p:extLst>
      <p:ext uri="{BB962C8B-B14F-4D97-AF65-F5344CB8AC3E}">
        <p14:creationId xmlns:p14="http://schemas.microsoft.com/office/powerpoint/2010/main" val="206995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DCB4-0D1C-4BD5-BC3A-849810D7A9F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00EFA7-606E-4815-9F9C-0719DE29A77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2DE7E4-588C-488D-A527-5629BB2840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7">
            <a:extLst>
              <a:ext uri="{FF2B5EF4-FFF2-40B4-BE49-F238E27FC236}">
                <a16:creationId xmlns:a16="http://schemas.microsoft.com/office/drawing/2014/main" id="{D390B8B4-A0F6-4B71-BDCA-C1946AA1F701}"/>
              </a:ext>
            </a:extLst>
          </p:cNvPr>
          <p:cNvSpPr>
            <a:spLocks noGrp="1" noChangeArrowheads="1"/>
          </p:cNvSpPr>
          <p:nvPr>
            <p:ph type="dt" sz="half" idx="10"/>
          </p:nvPr>
        </p:nvSpPr>
        <p:spPr>
          <a:ln/>
        </p:spPr>
        <p:txBody>
          <a:bodyPr/>
          <a:lstStyle>
            <a:lvl1pPr>
              <a:defRPr/>
            </a:lvl1pPr>
          </a:lstStyle>
          <a:p>
            <a:pPr>
              <a:defRPr/>
            </a:pPr>
            <a:fld id="{D049A5E8-9813-499C-BBA6-388C1489DD99}" type="datetime1">
              <a:rPr lang="en-US" altLang="en-US"/>
              <a:pPr>
                <a:defRPr/>
              </a:pPr>
              <a:t>12/16/2022</a:t>
            </a:fld>
            <a:endParaRPr lang="en-US" altLang="en-US"/>
          </a:p>
        </p:txBody>
      </p:sp>
      <p:sp>
        <p:nvSpPr>
          <p:cNvPr id="6" name="Rectangle 28">
            <a:extLst>
              <a:ext uri="{FF2B5EF4-FFF2-40B4-BE49-F238E27FC236}">
                <a16:creationId xmlns:a16="http://schemas.microsoft.com/office/drawing/2014/main" id="{C17088EE-CD67-45E9-979E-0ED0283C8EB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9">
            <a:extLst>
              <a:ext uri="{FF2B5EF4-FFF2-40B4-BE49-F238E27FC236}">
                <a16:creationId xmlns:a16="http://schemas.microsoft.com/office/drawing/2014/main" id="{18DE07DB-E1A0-4BD2-8014-C936F4F416AE}"/>
              </a:ext>
            </a:extLst>
          </p:cNvPr>
          <p:cNvSpPr>
            <a:spLocks noGrp="1" noChangeArrowheads="1"/>
          </p:cNvSpPr>
          <p:nvPr>
            <p:ph type="sldNum" sz="quarter" idx="12"/>
          </p:nvPr>
        </p:nvSpPr>
        <p:spPr>
          <a:ln/>
        </p:spPr>
        <p:txBody>
          <a:bodyPr/>
          <a:lstStyle>
            <a:lvl1pPr>
              <a:defRPr/>
            </a:lvl1pPr>
          </a:lstStyle>
          <a:p>
            <a:pPr>
              <a:defRPr/>
            </a:pPr>
            <a:fld id="{80D07B35-5A0A-45A8-A7C5-BC73BF0B8B3F}" type="slidenum">
              <a:rPr lang="en-US" altLang="en-US"/>
              <a:pPr>
                <a:defRPr/>
              </a:pPr>
              <a:t>‹#›</a:t>
            </a:fld>
            <a:endParaRPr lang="en-US" altLang="en-US"/>
          </a:p>
        </p:txBody>
      </p:sp>
    </p:spTree>
    <p:extLst>
      <p:ext uri="{BB962C8B-B14F-4D97-AF65-F5344CB8AC3E}">
        <p14:creationId xmlns:p14="http://schemas.microsoft.com/office/powerpoint/2010/main" val="354840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3734-CC61-48D0-BBD2-D0690F4744B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888DF0-A0EC-4D35-A8C5-B2215F8320E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B1275C96-E5EE-443B-AB96-C2700A8BCEF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7">
            <a:extLst>
              <a:ext uri="{FF2B5EF4-FFF2-40B4-BE49-F238E27FC236}">
                <a16:creationId xmlns:a16="http://schemas.microsoft.com/office/drawing/2014/main" id="{83E9F0D1-D24E-4C53-9C35-3B7D16E38D28}"/>
              </a:ext>
            </a:extLst>
          </p:cNvPr>
          <p:cNvSpPr>
            <a:spLocks noGrp="1" noChangeArrowheads="1"/>
          </p:cNvSpPr>
          <p:nvPr>
            <p:ph type="dt" sz="half" idx="10"/>
          </p:nvPr>
        </p:nvSpPr>
        <p:spPr>
          <a:ln/>
        </p:spPr>
        <p:txBody>
          <a:bodyPr/>
          <a:lstStyle>
            <a:lvl1pPr>
              <a:defRPr/>
            </a:lvl1pPr>
          </a:lstStyle>
          <a:p>
            <a:pPr>
              <a:defRPr/>
            </a:pPr>
            <a:fld id="{AC5026A9-5586-4F98-9394-85B72AC4FC99}" type="datetime1">
              <a:rPr lang="en-US" altLang="en-US"/>
              <a:pPr>
                <a:defRPr/>
              </a:pPr>
              <a:t>12/16/2022</a:t>
            </a:fld>
            <a:endParaRPr lang="en-US" altLang="en-US"/>
          </a:p>
        </p:txBody>
      </p:sp>
      <p:sp>
        <p:nvSpPr>
          <p:cNvPr id="6" name="Rectangle 28">
            <a:extLst>
              <a:ext uri="{FF2B5EF4-FFF2-40B4-BE49-F238E27FC236}">
                <a16:creationId xmlns:a16="http://schemas.microsoft.com/office/drawing/2014/main" id="{EB16F81E-7A94-47D5-B0A9-62C5BA194A1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9">
            <a:extLst>
              <a:ext uri="{FF2B5EF4-FFF2-40B4-BE49-F238E27FC236}">
                <a16:creationId xmlns:a16="http://schemas.microsoft.com/office/drawing/2014/main" id="{1251EABF-B97C-406D-A584-7002CD2E0062}"/>
              </a:ext>
            </a:extLst>
          </p:cNvPr>
          <p:cNvSpPr>
            <a:spLocks noGrp="1" noChangeArrowheads="1"/>
          </p:cNvSpPr>
          <p:nvPr>
            <p:ph type="sldNum" sz="quarter" idx="12"/>
          </p:nvPr>
        </p:nvSpPr>
        <p:spPr>
          <a:ln/>
        </p:spPr>
        <p:txBody>
          <a:bodyPr/>
          <a:lstStyle>
            <a:lvl1pPr>
              <a:defRPr/>
            </a:lvl1pPr>
          </a:lstStyle>
          <a:p>
            <a:pPr>
              <a:defRPr/>
            </a:pPr>
            <a:fld id="{D699C502-54FB-4057-92CF-9C720EDAA8A0}" type="slidenum">
              <a:rPr lang="en-US" altLang="en-US"/>
              <a:pPr>
                <a:defRPr/>
              </a:pPr>
              <a:t>‹#›</a:t>
            </a:fld>
            <a:endParaRPr lang="en-US" altLang="en-US"/>
          </a:p>
        </p:txBody>
      </p:sp>
    </p:spTree>
    <p:extLst>
      <p:ext uri="{BB962C8B-B14F-4D97-AF65-F5344CB8AC3E}">
        <p14:creationId xmlns:p14="http://schemas.microsoft.com/office/powerpoint/2010/main" val="2666517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06F45C4B-F7C6-4C1D-8CB0-4CB7E95C89B0}"/>
              </a:ext>
            </a:extLst>
          </p:cNvPr>
          <p:cNvGrpSpPr>
            <a:grpSpLocks/>
          </p:cNvGrpSpPr>
          <p:nvPr/>
        </p:nvGrpSpPr>
        <p:grpSpPr bwMode="auto">
          <a:xfrm>
            <a:off x="0" y="-4763"/>
            <a:ext cx="1063625" cy="6858001"/>
            <a:chOff x="0" y="-3"/>
            <a:chExt cx="670" cy="4320"/>
          </a:xfrm>
        </p:grpSpPr>
        <p:grpSp>
          <p:nvGrpSpPr>
            <p:cNvPr id="1032" name="Group 3">
              <a:extLst>
                <a:ext uri="{FF2B5EF4-FFF2-40B4-BE49-F238E27FC236}">
                  <a16:creationId xmlns:a16="http://schemas.microsoft.com/office/drawing/2014/main" id="{2BC997CF-0F59-432F-B0AE-9B71660E0A79}"/>
                </a:ext>
              </a:extLst>
            </p:cNvPr>
            <p:cNvGrpSpPr>
              <a:grpSpLocks/>
            </p:cNvGrpSpPr>
            <p:nvPr/>
          </p:nvGrpSpPr>
          <p:grpSpPr bwMode="auto">
            <a:xfrm rot="16200000" flipH="1">
              <a:off x="-1815" y="1838"/>
              <a:ext cx="4320" cy="638"/>
              <a:chOff x="-2" y="1562"/>
              <a:chExt cx="5762" cy="638"/>
            </a:xfrm>
          </p:grpSpPr>
          <p:sp>
            <p:nvSpPr>
              <p:cNvPr id="1035" name="Freeform 4">
                <a:extLst>
                  <a:ext uri="{FF2B5EF4-FFF2-40B4-BE49-F238E27FC236}">
                    <a16:creationId xmlns:a16="http://schemas.microsoft.com/office/drawing/2014/main" id="{CDAAE403-9AF7-456B-ADDB-FD397F49F9B5}"/>
                  </a:ext>
                </a:extLst>
              </p:cNvPr>
              <p:cNvSpPr>
                <a:spLocks/>
              </p:cNvSpPr>
              <p:nvPr/>
            </p:nvSpPr>
            <p:spPr bwMode="ltGray">
              <a:xfrm rot="-5400000">
                <a:off x="2559" y="-993"/>
                <a:ext cx="624" cy="5745"/>
              </a:xfrm>
              <a:custGeom>
                <a:avLst/>
                <a:gdLst>
                  <a:gd name="T0" fmla="*/ 0 w 1000"/>
                  <a:gd name="T1" fmla="*/ 0 h 720"/>
                  <a:gd name="T2" fmla="*/ 0 w 1000"/>
                  <a:gd name="T3" fmla="*/ 45840 h 720"/>
                  <a:gd name="T4" fmla="*/ 389 w 1000"/>
                  <a:gd name="T5" fmla="*/ 45840 h 720"/>
                  <a:gd name="T6" fmla="*/ 389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6" name="Freeform 5">
                <a:extLst>
                  <a:ext uri="{FF2B5EF4-FFF2-40B4-BE49-F238E27FC236}">
                    <a16:creationId xmlns:a16="http://schemas.microsoft.com/office/drawing/2014/main" id="{4DD0E0A3-3EA1-49DD-82FE-E6A0FE874AD5}"/>
                  </a:ext>
                </a:extLst>
              </p:cNvPr>
              <p:cNvSpPr>
                <a:spLocks/>
              </p:cNvSpPr>
              <p:nvPr/>
            </p:nvSpPr>
            <p:spPr bwMode="ltGray">
              <a:xfrm rot="-5400000">
                <a:off x="1323" y="1669"/>
                <a:ext cx="624" cy="421"/>
              </a:xfrm>
              <a:custGeom>
                <a:avLst/>
                <a:gdLst>
                  <a:gd name="T0" fmla="*/ 0 w 624"/>
                  <a:gd name="T1" fmla="*/ 0 h 317"/>
                  <a:gd name="T2" fmla="*/ 0 w 624"/>
                  <a:gd name="T3" fmla="*/ 479 h 317"/>
                  <a:gd name="T4" fmla="*/ 624 w 624"/>
                  <a:gd name="T5" fmla="*/ 47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7" name="Freeform 6">
                <a:extLst>
                  <a:ext uri="{FF2B5EF4-FFF2-40B4-BE49-F238E27FC236}">
                    <a16:creationId xmlns:a16="http://schemas.microsoft.com/office/drawing/2014/main" id="{284AEB17-F36C-4327-B024-E33BA80AC347}"/>
                  </a:ext>
                </a:extLst>
              </p:cNvPr>
              <p:cNvSpPr>
                <a:spLocks/>
              </p:cNvSpPr>
              <p:nvPr/>
            </p:nvSpPr>
            <p:spPr bwMode="ltGray">
              <a:xfrm rot="-5400000">
                <a:off x="982" y="1669"/>
                <a:ext cx="624" cy="422"/>
              </a:xfrm>
              <a:custGeom>
                <a:avLst/>
                <a:gdLst>
                  <a:gd name="T0" fmla="*/ 0 w 624"/>
                  <a:gd name="T1" fmla="*/ 0 h 317"/>
                  <a:gd name="T2" fmla="*/ 0 w 624"/>
                  <a:gd name="T3" fmla="*/ 482 h 317"/>
                  <a:gd name="T4" fmla="*/ 624 w 624"/>
                  <a:gd name="T5" fmla="*/ 48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38" name="Freeform 7">
                <a:extLst>
                  <a:ext uri="{FF2B5EF4-FFF2-40B4-BE49-F238E27FC236}">
                    <a16:creationId xmlns:a16="http://schemas.microsoft.com/office/drawing/2014/main" id="{4D6BCBF5-DC11-451E-9205-1D0C5D4FD151}"/>
                  </a:ext>
                </a:extLst>
              </p:cNvPr>
              <p:cNvSpPr>
                <a:spLocks/>
              </p:cNvSpPr>
              <p:nvPr/>
            </p:nvSpPr>
            <p:spPr bwMode="ltGray">
              <a:xfrm rot="-5400000">
                <a:off x="-57" y="1752"/>
                <a:ext cx="624" cy="255"/>
              </a:xfrm>
              <a:custGeom>
                <a:avLst/>
                <a:gdLst>
                  <a:gd name="T0" fmla="*/ 0 w 624"/>
                  <a:gd name="T1" fmla="*/ 26 h 370"/>
                  <a:gd name="T2" fmla="*/ 0 w 624"/>
                  <a:gd name="T3" fmla="*/ 154 h 370"/>
                  <a:gd name="T4" fmla="*/ 624 w 624"/>
                  <a:gd name="T5" fmla="*/ 154 h 370"/>
                  <a:gd name="T6" fmla="*/ 624 w 624"/>
                  <a:gd name="T7" fmla="*/ 26 h 370"/>
                  <a:gd name="T8" fmla="*/ 384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a:p>
            </p:txBody>
          </p:sp>
          <p:sp>
            <p:nvSpPr>
              <p:cNvPr id="1039" name="Freeform 8">
                <a:extLst>
                  <a:ext uri="{FF2B5EF4-FFF2-40B4-BE49-F238E27FC236}">
                    <a16:creationId xmlns:a16="http://schemas.microsoft.com/office/drawing/2014/main" id="{6DB173F4-2F4D-4A27-81CE-EE49CE08C37D}"/>
                  </a:ext>
                </a:extLst>
              </p:cNvPr>
              <p:cNvSpPr>
                <a:spLocks/>
              </p:cNvSpPr>
              <p:nvPr/>
            </p:nvSpPr>
            <p:spPr bwMode="ltGray">
              <a:xfrm rot="-5400000">
                <a:off x="664" y="1733"/>
                <a:ext cx="624" cy="294"/>
              </a:xfrm>
              <a:custGeom>
                <a:avLst/>
                <a:gdLst>
                  <a:gd name="T0" fmla="*/ 0 w 624"/>
                  <a:gd name="T1" fmla="*/ 0 h 317"/>
                  <a:gd name="T2" fmla="*/ 0 w 624"/>
                  <a:gd name="T3" fmla="*/ 234 h 317"/>
                  <a:gd name="T4" fmla="*/ 624 w 624"/>
                  <a:gd name="T5" fmla="*/ 23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40" name="Freeform 9">
                <a:extLst>
                  <a:ext uri="{FF2B5EF4-FFF2-40B4-BE49-F238E27FC236}">
                    <a16:creationId xmlns:a16="http://schemas.microsoft.com/office/drawing/2014/main" id="{A6E48469-0DA2-46A3-A585-E70493DEED7A}"/>
                  </a:ext>
                </a:extLst>
              </p:cNvPr>
              <p:cNvSpPr>
                <a:spLocks/>
              </p:cNvSpPr>
              <p:nvPr/>
            </p:nvSpPr>
            <p:spPr bwMode="ltGray">
              <a:xfrm rot="-5400000">
                <a:off x="442" y="1699"/>
                <a:ext cx="624" cy="362"/>
              </a:xfrm>
              <a:custGeom>
                <a:avLst/>
                <a:gdLst>
                  <a:gd name="T0" fmla="*/ 0 w 624"/>
                  <a:gd name="T1" fmla="*/ 0 h 272"/>
                  <a:gd name="T2" fmla="*/ 0 w 624"/>
                  <a:gd name="T3" fmla="*/ 482 h 272"/>
                  <a:gd name="T4" fmla="*/ 240 w 624"/>
                  <a:gd name="T5" fmla="*/ 425 h 272"/>
                  <a:gd name="T6" fmla="*/ 624 w 624"/>
                  <a:gd name="T7" fmla="*/ 48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41" name="Freeform 10">
                <a:extLst>
                  <a:ext uri="{FF2B5EF4-FFF2-40B4-BE49-F238E27FC236}">
                    <a16:creationId xmlns:a16="http://schemas.microsoft.com/office/drawing/2014/main" id="{239D73C6-C748-4703-A969-E7E8F89D9BAD}"/>
                  </a:ext>
                </a:extLst>
              </p:cNvPr>
              <p:cNvSpPr>
                <a:spLocks/>
              </p:cNvSpPr>
              <p:nvPr/>
            </p:nvSpPr>
            <p:spPr bwMode="ltGray">
              <a:xfrm rot="-5400000">
                <a:off x="156" y="1726"/>
                <a:ext cx="632" cy="315"/>
              </a:xfrm>
              <a:custGeom>
                <a:avLst/>
                <a:gdLst>
                  <a:gd name="T0" fmla="*/ 8 w 632"/>
                  <a:gd name="T1" fmla="*/ 34 h 362"/>
                  <a:gd name="T2" fmla="*/ 8 w 632"/>
                  <a:gd name="T3" fmla="*/ 240 h 362"/>
                  <a:gd name="T4" fmla="*/ 248 w 632"/>
                  <a:gd name="T5" fmla="*/ 240 h 362"/>
                  <a:gd name="T6" fmla="*/ 632 w 632"/>
                  <a:gd name="T7" fmla="*/ 240 h 362"/>
                  <a:gd name="T8" fmla="*/ 632 w 632"/>
                  <a:gd name="T9" fmla="*/ 34 h 362"/>
                  <a:gd name="T10" fmla="*/ 104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42" name="Freeform 11">
                <a:extLst>
                  <a:ext uri="{FF2B5EF4-FFF2-40B4-BE49-F238E27FC236}">
                    <a16:creationId xmlns:a16="http://schemas.microsoft.com/office/drawing/2014/main" id="{E195648B-9333-4B9C-A58E-0672C9032EA0}"/>
                  </a:ext>
                </a:extLst>
              </p:cNvPr>
              <p:cNvSpPr>
                <a:spLocks/>
              </p:cNvSpPr>
              <p:nvPr/>
            </p:nvSpPr>
            <p:spPr bwMode="ltGray">
              <a:xfrm rot="-5400000">
                <a:off x="3211" y="1664"/>
                <a:ext cx="624" cy="421"/>
              </a:xfrm>
              <a:custGeom>
                <a:avLst/>
                <a:gdLst>
                  <a:gd name="T0" fmla="*/ 0 w 624"/>
                  <a:gd name="T1" fmla="*/ 0 h 317"/>
                  <a:gd name="T2" fmla="*/ 0 w 624"/>
                  <a:gd name="T3" fmla="*/ 479 h 317"/>
                  <a:gd name="T4" fmla="*/ 624 w 624"/>
                  <a:gd name="T5" fmla="*/ 47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43" name="Freeform 12">
                <a:extLst>
                  <a:ext uri="{FF2B5EF4-FFF2-40B4-BE49-F238E27FC236}">
                    <a16:creationId xmlns:a16="http://schemas.microsoft.com/office/drawing/2014/main" id="{F85C4406-C066-4557-BC26-37088A67D0D1}"/>
                  </a:ext>
                </a:extLst>
              </p:cNvPr>
              <p:cNvSpPr>
                <a:spLocks/>
              </p:cNvSpPr>
              <p:nvPr/>
            </p:nvSpPr>
            <p:spPr bwMode="ltGray">
              <a:xfrm rot="-5400000">
                <a:off x="2870" y="1664"/>
                <a:ext cx="624" cy="422"/>
              </a:xfrm>
              <a:custGeom>
                <a:avLst/>
                <a:gdLst>
                  <a:gd name="T0" fmla="*/ 0 w 624"/>
                  <a:gd name="T1" fmla="*/ 0 h 317"/>
                  <a:gd name="T2" fmla="*/ 0 w 624"/>
                  <a:gd name="T3" fmla="*/ 482 h 317"/>
                  <a:gd name="T4" fmla="*/ 624 w 624"/>
                  <a:gd name="T5" fmla="*/ 48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44" name="Freeform 13">
                <a:extLst>
                  <a:ext uri="{FF2B5EF4-FFF2-40B4-BE49-F238E27FC236}">
                    <a16:creationId xmlns:a16="http://schemas.microsoft.com/office/drawing/2014/main" id="{AB3DE163-9979-46C7-A425-43B5EAF56C10}"/>
                  </a:ext>
                </a:extLst>
              </p:cNvPr>
              <p:cNvSpPr>
                <a:spLocks/>
              </p:cNvSpPr>
              <p:nvPr/>
            </p:nvSpPr>
            <p:spPr bwMode="ltGray">
              <a:xfrm rot="-5400000">
                <a:off x="1830" y="1747"/>
                <a:ext cx="624" cy="255"/>
              </a:xfrm>
              <a:custGeom>
                <a:avLst/>
                <a:gdLst>
                  <a:gd name="T0" fmla="*/ 0 w 624"/>
                  <a:gd name="T1" fmla="*/ 26 h 370"/>
                  <a:gd name="T2" fmla="*/ 0 w 624"/>
                  <a:gd name="T3" fmla="*/ 154 h 370"/>
                  <a:gd name="T4" fmla="*/ 624 w 624"/>
                  <a:gd name="T5" fmla="*/ 154 h 370"/>
                  <a:gd name="T6" fmla="*/ 624 w 624"/>
                  <a:gd name="T7" fmla="*/ 26 h 370"/>
                  <a:gd name="T8" fmla="*/ 384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a:p>
            </p:txBody>
          </p:sp>
          <p:sp>
            <p:nvSpPr>
              <p:cNvPr id="1045" name="Freeform 14">
                <a:extLst>
                  <a:ext uri="{FF2B5EF4-FFF2-40B4-BE49-F238E27FC236}">
                    <a16:creationId xmlns:a16="http://schemas.microsoft.com/office/drawing/2014/main" id="{244846C5-7757-4034-B9EC-F595203F4EC9}"/>
                  </a:ext>
                </a:extLst>
              </p:cNvPr>
              <p:cNvSpPr>
                <a:spLocks/>
              </p:cNvSpPr>
              <p:nvPr/>
            </p:nvSpPr>
            <p:spPr bwMode="ltGray">
              <a:xfrm rot="-5400000">
                <a:off x="2551" y="1728"/>
                <a:ext cx="624" cy="294"/>
              </a:xfrm>
              <a:custGeom>
                <a:avLst/>
                <a:gdLst>
                  <a:gd name="T0" fmla="*/ 0 w 624"/>
                  <a:gd name="T1" fmla="*/ 0 h 317"/>
                  <a:gd name="T2" fmla="*/ 0 w 624"/>
                  <a:gd name="T3" fmla="*/ 234 h 317"/>
                  <a:gd name="T4" fmla="*/ 624 w 624"/>
                  <a:gd name="T5" fmla="*/ 23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46" name="Freeform 15">
                <a:extLst>
                  <a:ext uri="{FF2B5EF4-FFF2-40B4-BE49-F238E27FC236}">
                    <a16:creationId xmlns:a16="http://schemas.microsoft.com/office/drawing/2014/main" id="{875A7642-B174-42D2-9830-113295391A0F}"/>
                  </a:ext>
                </a:extLst>
              </p:cNvPr>
              <p:cNvSpPr>
                <a:spLocks/>
              </p:cNvSpPr>
              <p:nvPr/>
            </p:nvSpPr>
            <p:spPr bwMode="ltGray">
              <a:xfrm rot="-5400000">
                <a:off x="2330" y="1694"/>
                <a:ext cx="624" cy="361"/>
              </a:xfrm>
              <a:custGeom>
                <a:avLst/>
                <a:gdLst>
                  <a:gd name="T0" fmla="*/ 0 w 624"/>
                  <a:gd name="T1" fmla="*/ 0 h 272"/>
                  <a:gd name="T2" fmla="*/ 0 w 624"/>
                  <a:gd name="T3" fmla="*/ 479 h 272"/>
                  <a:gd name="T4" fmla="*/ 240 w 624"/>
                  <a:gd name="T5" fmla="*/ 423 h 272"/>
                  <a:gd name="T6" fmla="*/ 624 w 624"/>
                  <a:gd name="T7" fmla="*/ 479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47" name="Freeform 16">
                <a:extLst>
                  <a:ext uri="{FF2B5EF4-FFF2-40B4-BE49-F238E27FC236}">
                    <a16:creationId xmlns:a16="http://schemas.microsoft.com/office/drawing/2014/main" id="{EB28091A-FC8B-4DC1-8431-6B4A4E675E3D}"/>
                  </a:ext>
                </a:extLst>
              </p:cNvPr>
              <p:cNvSpPr>
                <a:spLocks/>
              </p:cNvSpPr>
              <p:nvPr/>
            </p:nvSpPr>
            <p:spPr bwMode="ltGray">
              <a:xfrm rot="-5400000">
                <a:off x="2043" y="1721"/>
                <a:ext cx="632" cy="316"/>
              </a:xfrm>
              <a:custGeom>
                <a:avLst/>
                <a:gdLst>
                  <a:gd name="T0" fmla="*/ 8 w 632"/>
                  <a:gd name="T1" fmla="*/ 34 h 362"/>
                  <a:gd name="T2" fmla="*/ 8 w 632"/>
                  <a:gd name="T3" fmla="*/ 242 h 362"/>
                  <a:gd name="T4" fmla="*/ 248 w 632"/>
                  <a:gd name="T5" fmla="*/ 242 h 362"/>
                  <a:gd name="T6" fmla="*/ 632 w 632"/>
                  <a:gd name="T7" fmla="*/ 242 h 362"/>
                  <a:gd name="T8" fmla="*/ 632 w 632"/>
                  <a:gd name="T9" fmla="*/ 34 h 362"/>
                  <a:gd name="T10" fmla="*/ 104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48" name="Freeform 17">
                <a:extLst>
                  <a:ext uri="{FF2B5EF4-FFF2-40B4-BE49-F238E27FC236}">
                    <a16:creationId xmlns:a16="http://schemas.microsoft.com/office/drawing/2014/main" id="{776DD762-CA10-478F-BBD7-43E85F50F520}"/>
                  </a:ext>
                </a:extLst>
              </p:cNvPr>
              <p:cNvSpPr>
                <a:spLocks/>
              </p:cNvSpPr>
              <p:nvPr/>
            </p:nvSpPr>
            <p:spPr bwMode="ltGray">
              <a:xfrm rot="-5400000">
                <a:off x="4077" y="1669"/>
                <a:ext cx="624" cy="421"/>
              </a:xfrm>
              <a:custGeom>
                <a:avLst/>
                <a:gdLst>
                  <a:gd name="T0" fmla="*/ 0 w 624"/>
                  <a:gd name="T1" fmla="*/ 0 h 317"/>
                  <a:gd name="T2" fmla="*/ 0 w 624"/>
                  <a:gd name="T3" fmla="*/ 479 h 317"/>
                  <a:gd name="T4" fmla="*/ 624 w 624"/>
                  <a:gd name="T5" fmla="*/ 47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49" name="Freeform 18">
                <a:extLst>
                  <a:ext uri="{FF2B5EF4-FFF2-40B4-BE49-F238E27FC236}">
                    <a16:creationId xmlns:a16="http://schemas.microsoft.com/office/drawing/2014/main" id="{A2E982F2-8436-448E-810F-739AFFB45208}"/>
                  </a:ext>
                </a:extLst>
              </p:cNvPr>
              <p:cNvSpPr>
                <a:spLocks/>
              </p:cNvSpPr>
              <p:nvPr/>
            </p:nvSpPr>
            <p:spPr bwMode="ltGray">
              <a:xfrm rot="-5400000">
                <a:off x="3736" y="1669"/>
                <a:ext cx="624" cy="422"/>
              </a:xfrm>
              <a:custGeom>
                <a:avLst/>
                <a:gdLst>
                  <a:gd name="T0" fmla="*/ 0 w 624"/>
                  <a:gd name="T1" fmla="*/ 0 h 317"/>
                  <a:gd name="T2" fmla="*/ 0 w 624"/>
                  <a:gd name="T3" fmla="*/ 482 h 317"/>
                  <a:gd name="T4" fmla="*/ 624 w 624"/>
                  <a:gd name="T5" fmla="*/ 48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50" name="Freeform 19">
                <a:extLst>
                  <a:ext uri="{FF2B5EF4-FFF2-40B4-BE49-F238E27FC236}">
                    <a16:creationId xmlns:a16="http://schemas.microsoft.com/office/drawing/2014/main" id="{169AD570-D616-4438-BC5C-C1C0F9B540A2}"/>
                  </a:ext>
                </a:extLst>
              </p:cNvPr>
              <p:cNvSpPr>
                <a:spLocks/>
              </p:cNvSpPr>
              <p:nvPr/>
            </p:nvSpPr>
            <p:spPr bwMode="ltGray">
              <a:xfrm rot="-5400000">
                <a:off x="4584" y="1747"/>
                <a:ext cx="624" cy="255"/>
              </a:xfrm>
              <a:custGeom>
                <a:avLst/>
                <a:gdLst>
                  <a:gd name="T0" fmla="*/ 0 w 624"/>
                  <a:gd name="T1" fmla="*/ 26 h 370"/>
                  <a:gd name="T2" fmla="*/ 0 w 624"/>
                  <a:gd name="T3" fmla="*/ 154 h 370"/>
                  <a:gd name="T4" fmla="*/ 624 w 624"/>
                  <a:gd name="T5" fmla="*/ 154 h 370"/>
                  <a:gd name="T6" fmla="*/ 624 w 624"/>
                  <a:gd name="T7" fmla="*/ 26 h 370"/>
                  <a:gd name="T8" fmla="*/ 384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a:p>
            </p:txBody>
          </p:sp>
          <p:sp>
            <p:nvSpPr>
              <p:cNvPr id="1051" name="Freeform 20">
                <a:extLst>
                  <a:ext uri="{FF2B5EF4-FFF2-40B4-BE49-F238E27FC236}">
                    <a16:creationId xmlns:a16="http://schemas.microsoft.com/office/drawing/2014/main" id="{02E61332-FD37-4D5D-95D6-BA0E786C52C1}"/>
                  </a:ext>
                </a:extLst>
              </p:cNvPr>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52" name="Freeform 21">
                <a:extLst>
                  <a:ext uri="{FF2B5EF4-FFF2-40B4-BE49-F238E27FC236}">
                    <a16:creationId xmlns:a16="http://schemas.microsoft.com/office/drawing/2014/main" id="{765E5B7B-11AB-4DFB-9D73-4330FE2D5517}"/>
                  </a:ext>
                </a:extLst>
              </p:cNvPr>
              <p:cNvSpPr>
                <a:spLocks/>
              </p:cNvSpPr>
              <p:nvPr/>
            </p:nvSpPr>
            <p:spPr bwMode="ltGray">
              <a:xfrm rot="-5400000">
                <a:off x="5084" y="1694"/>
                <a:ext cx="624" cy="361"/>
              </a:xfrm>
              <a:custGeom>
                <a:avLst/>
                <a:gdLst>
                  <a:gd name="T0" fmla="*/ 0 w 624"/>
                  <a:gd name="T1" fmla="*/ 0 h 272"/>
                  <a:gd name="T2" fmla="*/ 0 w 624"/>
                  <a:gd name="T3" fmla="*/ 479 h 272"/>
                  <a:gd name="T4" fmla="*/ 240 w 624"/>
                  <a:gd name="T5" fmla="*/ 423 h 272"/>
                  <a:gd name="T6" fmla="*/ 624 w 624"/>
                  <a:gd name="T7" fmla="*/ 479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053" name="Freeform 22">
                <a:extLst>
                  <a:ext uri="{FF2B5EF4-FFF2-40B4-BE49-F238E27FC236}">
                    <a16:creationId xmlns:a16="http://schemas.microsoft.com/office/drawing/2014/main" id="{9F09FC0D-5703-4F03-A3FE-A5191D4D490F}"/>
                  </a:ext>
                </a:extLst>
              </p:cNvPr>
              <p:cNvSpPr>
                <a:spLocks/>
              </p:cNvSpPr>
              <p:nvPr/>
            </p:nvSpPr>
            <p:spPr bwMode="ltGray">
              <a:xfrm rot="-5400000">
                <a:off x="4797" y="1721"/>
                <a:ext cx="632" cy="316"/>
              </a:xfrm>
              <a:custGeom>
                <a:avLst/>
                <a:gdLst>
                  <a:gd name="T0" fmla="*/ 8 w 632"/>
                  <a:gd name="T1" fmla="*/ 34 h 362"/>
                  <a:gd name="T2" fmla="*/ 8 w 632"/>
                  <a:gd name="T3" fmla="*/ 242 h 362"/>
                  <a:gd name="T4" fmla="*/ 248 w 632"/>
                  <a:gd name="T5" fmla="*/ 242 h 362"/>
                  <a:gd name="T6" fmla="*/ 632 w 632"/>
                  <a:gd name="T7" fmla="*/ 242 h 362"/>
                  <a:gd name="T8" fmla="*/ 632 w 632"/>
                  <a:gd name="T9" fmla="*/ 34 h 362"/>
                  <a:gd name="T10" fmla="*/ 104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grpSp>
        <p:sp>
          <p:nvSpPr>
            <p:cNvPr id="1033" name="Freeform 23">
              <a:extLst>
                <a:ext uri="{FF2B5EF4-FFF2-40B4-BE49-F238E27FC236}">
                  <a16:creationId xmlns:a16="http://schemas.microsoft.com/office/drawing/2014/main" id="{288CF209-474D-406F-827B-10152AAE64D2}"/>
                </a:ext>
              </a:extLst>
            </p:cNvPr>
            <p:cNvSpPr>
              <a:spLocks/>
            </p:cNvSpPr>
            <p:nvPr/>
          </p:nvSpPr>
          <p:spPr bwMode="ltGray">
            <a:xfrm rot="16200000" flipH="1">
              <a:off x="-1954" y="1951"/>
              <a:ext cx="4320" cy="412"/>
            </a:xfrm>
            <a:custGeom>
              <a:avLst/>
              <a:gdLst>
                <a:gd name="T0" fmla="*/ 0 w 5762"/>
                <a:gd name="T1" fmla="*/ 225 h 385"/>
                <a:gd name="T2" fmla="*/ 3239 w 5762"/>
                <a:gd name="T3" fmla="*/ 215 h 385"/>
                <a:gd name="T4" fmla="*/ 3239 w 5762"/>
                <a:gd name="T5" fmla="*/ 4 h 385"/>
                <a:gd name="T6" fmla="*/ 0 w 5762"/>
                <a:gd name="T7" fmla="*/ 0 h 385"/>
                <a:gd name="T8" fmla="*/ 0 w 5762"/>
                <a:gd name="T9" fmla="*/ 225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4" name="Freeform 24">
              <a:extLst>
                <a:ext uri="{FF2B5EF4-FFF2-40B4-BE49-F238E27FC236}">
                  <a16:creationId xmlns:a16="http://schemas.microsoft.com/office/drawing/2014/main" id="{40B5C8CD-1CF9-4CD9-9891-602687F370D7}"/>
                </a:ext>
              </a:extLst>
            </p:cNvPr>
            <p:cNvSpPr>
              <a:spLocks/>
            </p:cNvSpPr>
            <p:nvPr/>
          </p:nvSpPr>
          <p:spPr bwMode="ltGray">
            <a:xfrm rot="16200000" flipH="1">
              <a:off x="-1584" y="2062"/>
              <a:ext cx="4319" cy="189"/>
            </a:xfrm>
            <a:custGeom>
              <a:avLst/>
              <a:gdLst>
                <a:gd name="T0" fmla="*/ 0 w 5761"/>
                <a:gd name="T1" fmla="*/ 28 h 189"/>
                <a:gd name="T2" fmla="*/ 3238 w 5761"/>
                <a:gd name="T3" fmla="*/ 0 h 189"/>
                <a:gd name="T4" fmla="*/ 3238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27" name="Rectangle 25">
            <a:extLst>
              <a:ext uri="{FF2B5EF4-FFF2-40B4-BE49-F238E27FC236}">
                <a16:creationId xmlns:a16="http://schemas.microsoft.com/office/drawing/2014/main" id="{06219E4F-0E14-4254-B72A-53192518C348}"/>
              </a:ext>
            </a:extLst>
          </p:cNvPr>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26">
            <a:extLst>
              <a:ext uri="{FF2B5EF4-FFF2-40B4-BE49-F238E27FC236}">
                <a16:creationId xmlns:a16="http://schemas.microsoft.com/office/drawing/2014/main" id="{6D462134-3DAF-4D53-A562-8324E92267FA}"/>
              </a:ext>
            </a:extLst>
          </p:cNvPr>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75" name="Rectangle 27">
            <a:extLst>
              <a:ext uri="{FF2B5EF4-FFF2-40B4-BE49-F238E27FC236}">
                <a16:creationId xmlns:a16="http://schemas.microsoft.com/office/drawing/2014/main" id="{D8369E9D-84DA-49E1-8C06-D2F17EF6641A}"/>
              </a:ext>
            </a:extLst>
          </p:cNvPr>
          <p:cNvSpPr>
            <a:spLocks noGrp="1" noChangeArrowheads="1"/>
          </p:cNvSpPr>
          <p:nvPr>
            <p:ph type="dt" sz="half" idx="2"/>
          </p:nvPr>
        </p:nvSpPr>
        <p:spPr bwMode="auto">
          <a:xfrm>
            <a:off x="1173163" y="626586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fld id="{2DF99CF7-408D-480D-A400-3E32DA436656}" type="datetime1">
              <a:rPr lang="en-US" altLang="en-US"/>
              <a:pPr>
                <a:defRPr/>
              </a:pPr>
              <a:t>12/16/2022</a:t>
            </a:fld>
            <a:endParaRPr lang="en-US" altLang="en-US"/>
          </a:p>
        </p:txBody>
      </p:sp>
      <p:sp>
        <p:nvSpPr>
          <p:cNvPr id="2076" name="Rectangle 28">
            <a:extLst>
              <a:ext uri="{FF2B5EF4-FFF2-40B4-BE49-F238E27FC236}">
                <a16:creationId xmlns:a16="http://schemas.microsoft.com/office/drawing/2014/main" id="{65A42B51-D714-4E46-992D-D10CF1A53387}"/>
              </a:ext>
            </a:extLst>
          </p:cNvPr>
          <p:cNvSpPr>
            <a:spLocks noGrp="1" noChangeArrowheads="1"/>
          </p:cNvSpPr>
          <p:nvPr>
            <p:ph type="ftr" sz="quarter" idx="3"/>
          </p:nvPr>
        </p:nvSpPr>
        <p:spPr bwMode="auto">
          <a:xfrm>
            <a:off x="35814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ltLang="en-US"/>
          </a:p>
        </p:txBody>
      </p:sp>
      <p:sp>
        <p:nvSpPr>
          <p:cNvPr id="2077" name="Rectangle 29">
            <a:extLst>
              <a:ext uri="{FF2B5EF4-FFF2-40B4-BE49-F238E27FC236}">
                <a16:creationId xmlns:a16="http://schemas.microsoft.com/office/drawing/2014/main" id="{4A10AD7D-D2A2-4D1D-8D95-97A201AEA073}"/>
              </a:ext>
            </a:extLst>
          </p:cNvPr>
          <p:cNvSpPr>
            <a:spLocks noGrp="1" noChangeArrowheads="1"/>
          </p:cNvSpPr>
          <p:nvPr>
            <p:ph type="sldNum" sz="quarter" idx="4"/>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1CA0D23B-AA7F-4DE9-9264-04CD8CB86E5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defRPr>
      </a:lvl2pPr>
      <a:lvl3pPr algn="l" rtl="0" eaLnBrk="0" fontAlgn="base" hangingPunct="0">
        <a:spcBef>
          <a:spcPct val="0"/>
        </a:spcBef>
        <a:spcAft>
          <a:spcPct val="0"/>
        </a:spcAft>
        <a:defRPr kumimoji="1" sz="4400">
          <a:solidFill>
            <a:schemeClr val="tx2"/>
          </a:solidFill>
          <a:latin typeface="Times New Roman" panose="02020603050405020304" pitchFamily="18" charset="0"/>
        </a:defRPr>
      </a:lvl3pPr>
      <a:lvl4pPr algn="l" rtl="0" eaLnBrk="0" fontAlgn="base" hangingPunct="0">
        <a:spcBef>
          <a:spcPct val="0"/>
        </a:spcBef>
        <a:spcAft>
          <a:spcPct val="0"/>
        </a:spcAft>
        <a:defRPr kumimoji="1" sz="4400">
          <a:solidFill>
            <a:schemeClr val="tx2"/>
          </a:solidFill>
          <a:latin typeface="Times New Roman" panose="02020603050405020304" pitchFamily="18" charset="0"/>
        </a:defRPr>
      </a:lvl4pPr>
      <a:lvl5pPr algn="l" rtl="0" eaLnBrk="0" fontAlgn="base" hangingPunct="0">
        <a:spcBef>
          <a:spcPct val="0"/>
        </a:spcBef>
        <a:spcAft>
          <a:spcPct val="0"/>
        </a:spcAft>
        <a:defRPr kumimoji="1" sz="4400">
          <a:solidFill>
            <a:schemeClr val="tx2"/>
          </a:solidFill>
          <a:latin typeface="Times New Roman" panose="02020603050405020304" pitchFamily="18" charset="0"/>
        </a:defRPr>
      </a:lvl5pPr>
      <a:lvl6pPr marL="457200" algn="l" rtl="0" eaLnBrk="0" fontAlgn="base" hangingPunct="0">
        <a:spcBef>
          <a:spcPct val="0"/>
        </a:spcBef>
        <a:spcAft>
          <a:spcPct val="0"/>
        </a:spcAft>
        <a:defRPr kumimoji="1" sz="4400">
          <a:solidFill>
            <a:schemeClr val="tx2"/>
          </a:solidFill>
          <a:latin typeface="Times New Roman" panose="02020603050405020304" pitchFamily="18" charset="0"/>
        </a:defRPr>
      </a:lvl6pPr>
      <a:lvl7pPr marL="914400" algn="l" rtl="0" eaLnBrk="0" fontAlgn="base" hangingPunct="0">
        <a:spcBef>
          <a:spcPct val="0"/>
        </a:spcBef>
        <a:spcAft>
          <a:spcPct val="0"/>
        </a:spcAft>
        <a:defRPr kumimoji="1" sz="4400">
          <a:solidFill>
            <a:schemeClr val="tx2"/>
          </a:solidFill>
          <a:latin typeface="Times New Roman" panose="02020603050405020304" pitchFamily="18" charset="0"/>
        </a:defRPr>
      </a:lvl7pPr>
      <a:lvl8pPr marL="1371600" algn="l" rtl="0" eaLnBrk="0" fontAlgn="base" hangingPunct="0">
        <a:spcBef>
          <a:spcPct val="0"/>
        </a:spcBef>
        <a:spcAft>
          <a:spcPct val="0"/>
        </a:spcAft>
        <a:defRPr kumimoji="1" sz="4400">
          <a:solidFill>
            <a:schemeClr val="tx2"/>
          </a:solidFill>
          <a:latin typeface="Times New Roman" panose="02020603050405020304" pitchFamily="18" charset="0"/>
        </a:defRPr>
      </a:lvl8pPr>
      <a:lvl9pPr marL="1828800" algn="l" rtl="0" eaLnBrk="0" fontAlgn="base" hangingPunct="0">
        <a:spcBef>
          <a:spcPct val="0"/>
        </a:spcBef>
        <a:spcAft>
          <a:spcPct val="0"/>
        </a:spcAft>
        <a:defRPr kumimoji="1"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02D23C89-7F4D-4070-B376-7872A9131DC9}"/>
              </a:ext>
            </a:extLst>
          </p:cNvPr>
          <p:cNvSpPr>
            <a:spLocks noGrp="1"/>
          </p:cNvSpPr>
          <p:nvPr>
            <p:ph type="dt" sz="quarter" idx="10"/>
          </p:nvPr>
        </p:nvSpPr>
        <p:spPr/>
        <p:txBody>
          <a:bodyPr/>
          <a:lstStyle/>
          <a:p>
            <a:pPr>
              <a:defRPr/>
            </a:pPr>
            <a:fld id="{148052DC-2486-44D6-97DA-D45E166195BC}" type="datetime1">
              <a:rPr lang="en-US" altLang="en-US"/>
              <a:pPr>
                <a:defRPr/>
              </a:pPr>
              <a:t>12/16/2022</a:t>
            </a:fld>
            <a:endParaRPr lang="en-US" altLang="en-US"/>
          </a:p>
        </p:txBody>
      </p:sp>
      <p:sp>
        <p:nvSpPr>
          <p:cNvPr id="5" name="Slide Number Placeholder 5">
            <a:extLst>
              <a:ext uri="{FF2B5EF4-FFF2-40B4-BE49-F238E27FC236}">
                <a16:creationId xmlns:a16="http://schemas.microsoft.com/office/drawing/2014/main" id="{3EAF096A-5C0F-42BA-896D-A4DF96B87D08}"/>
              </a:ext>
            </a:extLst>
          </p:cNvPr>
          <p:cNvSpPr>
            <a:spLocks noGrp="1"/>
          </p:cNvSpPr>
          <p:nvPr>
            <p:ph type="sldNum" sz="quarter" idx="12"/>
          </p:nvPr>
        </p:nvSpPr>
        <p:spPr/>
        <p:txBody>
          <a:bodyPr/>
          <a:lstStyle/>
          <a:p>
            <a:pPr>
              <a:defRPr/>
            </a:pPr>
            <a:fld id="{8A50F59C-3B49-42B6-ABD5-30AE609BE359}" type="slidenum">
              <a:rPr lang="en-US" altLang="en-US"/>
              <a:pPr>
                <a:defRPr/>
              </a:pPr>
              <a:t>1</a:t>
            </a:fld>
            <a:endParaRPr lang="en-US" altLang="en-US"/>
          </a:p>
        </p:txBody>
      </p:sp>
      <p:sp>
        <p:nvSpPr>
          <p:cNvPr id="5124" name="Rectangle 2">
            <a:extLst>
              <a:ext uri="{FF2B5EF4-FFF2-40B4-BE49-F238E27FC236}">
                <a16:creationId xmlns:a16="http://schemas.microsoft.com/office/drawing/2014/main" id="{822B5372-E476-4E83-9B40-0BC52BA290C5}"/>
              </a:ext>
            </a:extLst>
          </p:cNvPr>
          <p:cNvSpPr>
            <a:spLocks noGrp="1" noChangeArrowheads="1"/>
          </p:cNvSpPr>
          <p:nvPr>
            <p:ph type="body" idx="1"/>
          </p:nvPr>
        </p:nvSpPr>
        <p:spPr>
          <a:xfrm>
            <a:off x="990600" y="685800"/>
            <a:ext cx="8153400" cy="5867400"/>
          </a:xfrm>
        </p:spPr>
        <p:txBody>
          <a:bodyPr/>
          <a:lstStyle/>
          <a:p>
            <a:pPr>
              <a:buFont typeface="Monotype Sorts" pitchFamily="2" charset="2"/>
              <a:buNone/>
            </a:pPr>
            <a:endParaRPr lang="en-US" altLang="en-US" dirty="0"/>
          </a:p>
          <a:p>
            <a:pPr algn="ctr">
              <a:buFont typeface="Monotype Sorts" pitchFamily="2" charset="2"/>
              <a:buNone/>
            </a:pPr>
            <a:r>
              <a:rPr lang="en-US" altLang="en-US" sz="3600" dirty="0">
                <a:solidFill>
                  <a:schemeClr val="accent1"/>
                </a:solidFill>
                <a:latin typeface="Times New Roman" panose="02020603050405020304" pitchFamily="18" charset="0"/>
              </a:rPr>
              <a:t>Greedy Approaches</a:t>
            </a:r>
            <a:endParaRPr lang="en-US" altLang="en-US" sz="3600" dirty="0"/>
          </a:p>
          <a:p>
            <a:pPr marL="0" indent="0" algn="ctr">
              <a:buNone/>
            </a:pPr>
            <a:r>
              <a:rPr lang="en-US" dirty="0"/>
              <a:t>An activity-selection problem</a:t>
            </a:r>
            <a:endParaRPr lang="en-US" altLang="en-US" dirty="0"/>
          </a:p>
          <a:p>
            <a:pPr algn="ctr">
              <a:buFont typeface="Monotype Sorts" pitchFamily="2" charset="2"/>
              <a:buNone/>
            </a:pPr>
            <a:r>
              <a:rPr lang="en-US" altLang="en-US" sz="2400" dirty="0">
                <a:latin typeface="Times New Roman" panose="02020603050405020304" pitchFamily="18" charset="0"/>
              </a:rPr>
              <a:t>CSC- 301 – Design and analysis of Algorithms</a:t>
            </a:r>
          </a:p>
          <a:p>
            <a:pPr algn="ctr">
              <a:buFont typeface="Monotype Sorts" pitchFamily="2" charset="2"/>
              <a:buNone/>
            </a:pPr>
            <a:r>
              <a:rPr lang="en-US" altLang="en-US" sz="2400" dirty="0">
                <a:solidFill>
                  <a:schemeClr val="accent1"/>
                </a:solidFill>
                <a:latin typeface="Times New Roman" panose="02020603050405020304" pitchFamily="18" charset="0"/>
              </a:rPr>
              <a:t>Lecture </a:t>
            </a:r>
            <a:r>
              <a:rPr lang="en-US" altLang="en-US" sz="2400">
                <a:solidFill>
                  <a:schemeClr val="accent1"/>
                </a:solidFill>
                <a:latin typeface="Times New Roman" panose="02020603050405020304" pitchFamily="18" charset="0"/>
              </a:rPr>
              <a:t>No </a:t>
            </a:r>
            <a:r>
              <a:rPr lang="en-US" altLang="en-US" sz="2400" smtClean="0">
                <a:solidFill>
                  <a:schemeClr val="accent1"/>
                </a:solidFill>
                <a:latin typeface="Times New Roman" panose="02020603050405020304" pitchFamily="18" charset="0"/>
              </a:rPr>
              <a:t>26-27</a:t>
            </a:r>
            <a:endParaRPr lang="en-US" altLang="en-US" sz="2400" dirty="0">
              <a:solidFill>
                <a:schemeClr val="accent1"/>
              </a:solidFill>
              <a:latin typeface="Times New Roman" panose="02020603050405020304" pitchFamily="18"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79798-5A2B-4757-EAA5-0BF2FF2FD35B}"/>
              </a:ext>
            </a:extLst>
          </p:cNvPr>
          <p:cNvSpPr>
            <a:spLocks noGrp="1"/>
          </p:cNvSpPr>
          <p:nvPr>
            <p:ph type="title"/>
          </p:nvPr>
        </p:nvSpPr>
        <p:spPr/>
        <p:txBody>
          <a:bodyPr/>
          <a:lstStyle/>
          <a:p>
            <a:endParaRPr lang="en-PK"/>
          </a:p>
        </p:txBody>
      </p:sp>
      <p:sp>
        <p:nvSpPr>
          <p:cNvPr id="3" name="Date Placeholder 2">
            <a:extLst>
              <a:ext uri="{FF2B5EF4-FFF2-40B4-BE49-F238E27FC236}">
                <a16:creationId xmlns:a16="http://schemas.microsoft.com/office/drawing/2014/main" id="{FDAF9A7F-E7BA-6840-8301-84442C164BF6}"/>
              </a:ext>
            </a:extLst>
          </p:cNvPr>
          <p:cNvSpPr>
            <a:spLocks noGrp="1"/>
          </p:cNvSpPr>
          <p:nvPr>
            <p:ph type="dt" sz="half" idx="10"/>
          </p:nvPr>
        </p:nvSpPr>
        <p:spPr/>
        <p:txBody>
          <a:bodyPr/>
          <a:lstStyle/>
          <a:p>
            <a:pPr>
              <a:defRPr/>
            </a:pPr>
            <a:fld id="{D4CAD6ED-53A1-4386-981E-9870644AFE03}" type="datetime1">
              <a:rPr lang="en-US" altLang="en-US" smtClean="0"/>
              <a:pPr>
                <a:defRPr/>
              </a:pPr>
              <a:t>12/16/2022</a:t>
            </a:fld>
            <a:endParaRPr lang="en-US" altLang="en-US"/>
          </a:p>
        </p:txBody>
      </p:sp>
      <p:sp>
        <p:nvSpPr>
          <p:cNvPr id="4" name="Slide Number Placeholder 3">
            <a:extLst>
              <a:ext uri="{FF2B5EF4-FFF2-40B4-BE49-F238E27FC236}">
                <a16:creationId xmlns:a16="http://schemas.microsoft.com/office/drawing/2014/main" id="{0C928859-E417-864F-B230-6B7485B9BE97}"/>
              </a:ext>
            </a:extLst>
          </p:cNvPr>
          <p:cNvSpPr>
            <a:spLocks noGrp="1"/>
          </p:cNvSpPr>
          <p:nvPr>
            <p:ph type="sldNum" sz="quarter" idx="12"/>
          </p:nvPr>
        </p:nvSpPr>
        <p:spPr/>
        <p:txBody>
          <a:bodyPr/>
          <a:lstStyle/>
          <a:p>
            <a:pPr>
              <a:defRPr/>
            </a:pPr>
            <a:fld id="{BBE19344-F3B9-4C2D-9BE7-F5BF019CD445}" type="slidenum">
              <a:rPr lang="en-US" altLang="en-US" smtClean="0"/>
              <a:pPr>
                <a:defRPr/>
              </a:pPr>
              <a:t>10</a:t>
            </a:fld>
            <a:endParaRPr lang="en-US" altLang="en-US"/>
          </a:p>
        </p:txBody>
      </p:sp>
      <p:graphicFrame>
        <p:nvGraphicFramePr>
          <p:cNvPr id="5" name="Object 4">
            <a:extLst>
              <a:ext uri="{FF2B5EF4-FFF2-40B4-BE49-F238E27FC236}">
                <a16:creationId xmlns:a16="http://schemas.microsoft.com/office/drawing/2014/main" id="{D9E7C1FC-80EE-6FC9-19B6-403B91C5DDDC}"/>
              </a:ext>
            </a:extLst>
          </p:cNvPr>
          <p:cNvGraphicFramePr>
            <a:graphicFrameLocks noChangeAspect="1"/>
          </p:cNvGraphicFramePr>
          <p:nvPr>
            <p:extLst>
              <p:ext uri="{D42A27DB-BD31-4B8C-83A1-F6EECF244321}">
                <p14:modId xmlns:p14="http://schemas.microsoft.com/office/powerpoint/2010/main" val="900943400"/>
              </p:ext>
            </p:extLst>
          </p:nvPr>
        </p:nvGraphicFramePr>
        <p:xfrm>
          <a:off x="1828800" y="1979869"/>
          <a:ext cx="6240462" cy="1431925"/>
        </p:xfrm>
        <a:graphic>
          <a:graphicData uri="http://schemas.openxmlformats.org/presentationml/2006/ole">
            <mc:AlternateContent xmlns:mc="http://schemas.openxmlformats.org/markup-compatibility/2006">
              <mc:Choice xmlns:v="urn:schemas-microsoft-com:vml" Requires="v">
                <p:oleObj spid="_x0000_s4098" name="Bitmap Image" r:id="rId3" imgW="6240960" imgH="1432440" progId="Paint.Picture">
                  <p:embed/>
                </p:oleObj>
              </mc:Choice>
              <mc:Fallback>
                <p:oleObj name="Bitmap Image" r:id="rId3" imgW="6240960" imgH="1432440" progId="Paint.Picture">
                  <p:embed/>
                  <p:pic>
                    <p:nvPicPr>
                      <p:cNvPr id="0" name=""/>
                      <p:cNvPicPr/>
                      <p:nvPr/>
                    </p:nvPicPr>
                    <p:blipFill>
                      <a:blip r:embed="rId4"/>
                      <a:stretch>
                        <a:fillRect/>
                      </a:stretch>
                    </p:blipFill>
                    <p:spPr>
                      <a:xfrm>
                        <a:off x="1828800" y="1979869"/>
                        <a:ext cx="6240462" cy="143192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1B735518-FB90-E071-F945-E29C720ABF07}"/>
              </a:ext>
            </a:extLst>
          </p:cNvPr>
          <p:cNvGraphicFramePr>
            <a:graphicFrameLocks noChangeAspect="1"/>
          </p:cNvGraphicFramePr>
          <p:nvPr>
            <p:extLst>
              <p:ext uri="{D42A27DB-BD31-4B8C-83A1-F6EECF244321}">
                <p14:modId xmlns:p14="http://schemas.microsoft.com/office/powerpoint/2010/main" val="2548719957"/>
              </p:ext>
            </p:extLst>
          </p:nvPr>
        </p:nvGraphicFramePr>
        <p:xfrm>
          <a:off x="1981200" y="4133671"/>
          <a:ext cx="6256338" cy="1355725"/>
        </p:xfrm>
        <a:graphic>
          <a:graphicData uri="http://schemas.openxmlformats.org/presentationml/2006/ole">
            <mc:AlternateContent xmlns:mc="http://schemas.openxmlformats.org/markup-compatibility/2006">
              <mc:Choice xmlns:v="urn:schemas-microsoft-com:vml" Requires="v">
                <p:oleObj spid="_x0000_s4099" name="Bitmap Image" r:id="rId5" imgW="6256080" imgH="1356480" progId="Paint.Picture">
                  <p:embed/>
                </p:oleObj>
              </mc:Choice>
              <mc:Fallback>
                <p:oleObj name="Bitmap Image" r:id="rId5" imgW="6256080" imgH="1356480" progId="Paint.Picture">
                  <p:embed/>
                  <p:pic>
                    <p:nvPicPr>
                      <p:cNvPr id="0" name=""/>
                      <p:cNvPicPr/>
                      <p:nvPr/>
                    </p:nvPicPr>
                    <p:blipFill>
                      <a:blip r:embed="rId6"/>
                      <a:stretch>
                        <a:fillRect/>
                      </a:stretch>
                    </p:blipFill>
                    <p:spPr>
                      <a:xfrm>
                        <a:off x="1981200" y="4133671"/>
                        <a:ext cx="6256338" cy="1355725"/>
                      </a:xfrm>
                      <a:prstGeom prst="rect">
                        <a:avLst/>
                      </a:prstGeom>
                    </p:spPr>
                  </p:pic>
                </p:oleObj>
              </mc:Fallback>
            </mc:AlternateContent>
          </a:graphicData>
        </a:graphic>
      </p:graphicFrame>
    </p:spTree>
    <p:extLst>
      <p:ext uri="{BB962C8B-B14F-4D97-AF65-F5344CB8AC3E}">
        <p14:creationId xmlns:p14="http://schemas.microsoft.com/office/powerpoint/2010/main" val="2521726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46A9-8AA1-6B02-A1FB-D94FC2C67741}"/>
              </a:ext>
            </a:extLst>
          </p:cNvPr>
          <p:cNvSpPr>
            <a:spLocks noGrp="1"/>
          </p:cNvSpPr>
          <p:nvPr>
            <p:ph type="title"/>
          </p:nvPr>
        </p:nvSpPr>
        <p:spPr/>
        <p:txBody>
          <a:bodyPr/>
          <a:lstStyle/>
          <a:p>
            <a:endParaRPr lang="en-PK"/>
          </a:p>
        </p:txBody>
      </p:sp>
      <p:sp>
        <p:nvSpPr>
          <p:cNvPr id="3" name="Date Placeholder 2">
            <a:extLst>
              <a:ext uri="{FF2B5EF4-FFF2-40B4-BE49-F238E27FC236}">
                <a16:creationId xmlns:a16="http://schemas.microsoft.com/office/drawing/2014/main" id="{B4EF6CB3-0FEC-78C9-6F01-6E7E19D8EC1A}"/>
              </a:ext>
            </a:extLst>
          </p:cNvPr>
          <p:cNvSpPr>
            <a:spLocks noGrp="1"/>
          </p:cNvSpPr>
          <p:nvPr>
            <p:ph type="dt" sz="half" idx="10"/>
          </p:nvPr>
        </p:nvSpPr>
        <p:spPr/>
        <p:txBody>
          <a:bodyPr/>
          <a:lstStyle/>
          <a:p>
            <a:pPr>
              <a:defRPr/>
            </a:pPr>
            <a:fld id="{D4CAD6ED-53A1-4386-981E-9870644AFE03}" type="datetime1">
              <a:rPr lang="en-US" altLang="en-US" smtClean="0"/>
              <a:pPr>
                <a:defRPr/>
              </a:pPr>
              <a:t>12/16/2022</a:t>
            </a:fld>
            <a:endParaRPr lang="en-US" altLang="en-US"/>
          </a:p>
        </p:txBody>
      </p:sp>
      <p:sp>
        <p:nvSpPr>
          <p:cNvPr id="4" name="Slide Number Placeholder 3">
            <a:extLst>
              <a:ext uri="{FF2B5EF4-FFF2-40B4-BE49-F238E27FC236}">
                <a16:creationId xmlns:a16="http://schemas.microsoft.com/office/drawing/2014/main" id="{51AAFC9E-EA6E-72C1-368E-BD140DF8EF83}"/>
              </a:ext>
            </a:extLst>
          </p:cNvPr>
          <p:cNvSpPr>
            <a:spLocks noGrp="1"/>
          </p:cNvSpPr>
          <p:nvPr>
            <p:ph type="sldNum" sz="quarter" idx="12"/>
          </p:nvPr>
        </p:nvSpPr>
        <p:spPr/>
        <p:txBody>
          <a:bodyPr/>
          <a:lstStyle/>
          <a:p>
            <a:pPr>
              <a:defRPr/>
            </a:pPr>
            <a:fld id="{BBE19344-F3B9-4C2D-9BE7-F5BF019CD445}" type="slidenum">
              <a:rPr lang="en-US" altLang="en-US" smtClean="0"/>
              <a:pPr>
                <a:defRPr/>
              </a:pPr>
              <a:t>11</a:t>
            </a:fld>
            <a:endParaRPr lang="en-US" altLang="en-US"/>
          </a:p>
        </p:txBody>
      </p:sp>
      <p:graphicFrame>
        <p:nvGraphicFramePr>
          <p:cNvPr id="5" name="Object 4">
            <a:extLst>
              <a:ext uri="{FF2B5EF4-FFF2-40B4-BE49-F238E27FC236}">
                <a16:creationId xmlns:a16="http://schemas.microsoft.com/office/drawing/2014/main" id="{56691B63-B594-75DC-CD22-602D41E9CE5A}"/>
              </a:ext>
            </a:extLst>
          </p:cNvPr>
          <p:cNvGraphicFramePr>
            <a:graphicFrameLocks noChangeAspect="1"/>
          </p:cNvGraphicFramePr>
          <p:nvPr>
            <p:extLst>
              <p:ext uri="{D42A27DB-BD31-4B8C-83A1-F6EECF244321}">
                <p14:modId xmlns:p14="http://schemas.microsoft.com/office/powerpoint/2010/main" val="1885532963"/>
              </p:ext>
            </p:extLst>
          </p:nvPr>
        </p:nvGraphicFramePr>
        <p:xfrm>
          <a:off x="2103540" y="1600200"/>
          <a:ext cx="6332538" cy="1616075"/>
        </p:xfrm>
        <a:graphic>
          <a:graphicData uri="http://schemas.openxmlformats.org/presentationml/2006/ole">
            <mc:AlternateContent xmlns:mc="http://schemas.openxmlformats.org/markup-compatibility/2006">
              <mc:Choice xmlns:v="urn:schemas-microsoft-com:vml" Requires="v">
                <p:oleObj spid="_x0000_s5122" name="Bitmap Image" r:id="rId3" imgW="6332400" imgH="1615320" progId="Paint.Picture">
                  <p:embed/>
                </p:oleObj>
              </mc:Choice>
              <mc:Fallback>
                <p:oleObj name="Bitmap Image" r:id="rId3" imgW="6332400" imgH="1615320" progId="Paint.Picture">
                  <p:embed/>
                  <p:pic>
                    <p:nvPicPr>
                      <p:cNvPr id="0" name=""/>
                      <p:cNvPicPr/>
                      <p:nvPr/>
                    </p:nvPicPr>
                    <p:blipFill>
                      <a:blip r:embed="rId4"/>
                      <a:stretch>
                        <a:fillRect/>
                      </a:stretch>
                    </p:blipFill>
                    <p:spPr>
                      <a:xfrm>
                        <a:off x="2103540" y="1600200"/>
                        <a:ext cx="6332538" cy="161607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DE89ED6E-1230-3A71-C588-036CF52AD125}"/>
              </a:ext>
            </a:extLst>
          </p:cNvPr>
          <p:cNvGraphicFramePr>
            <a:graphicFrameLocks noChangeAspect="1"/>
          </p:cNvGraphicFramePr>
          <p:nvPr>
            <p:extLst>
              <p:ext uri="{D42A27DB-BD31-4B8C-83A1-F6EECF244321}">
                <p14:modId xmlns:p14="http://schemas.microsoft.com/office/powerpoint/2010/main" val="1487843482"/>
              </p:ext>
            </p:extLst>
          </p:nvPr>
        </p:nvGraphicFramePr>
        <p:xfrm>
          <a:off x="2103540" y="3393461"/>
          <a:ext cx="6149975" cy="1417637"/>
        </p:xfrm>
        <a:graphic>
          <a:graphicData uri="http://schemas.openxmlformats.org/presentationml/2006/ole">
            <mc:AlternateContent xmlns:mc="http://schemas.openxmlformats.org/markup-compatibility/2006">
              <mc:Choice xmlns:v="urn:schemas-microsoft-com:vml" Requires="v">
                <p:oleObj spid="_x0000_s5123" name="Bitmap Image" r:id="rId5" imgW="6149520" imgH="1417320" progId="Paint.Picture">
                  <p:embed/>
                </p:oleObj>
              </mc:Choice>
              <mc:Fallback>
                <p:oleObj name="Bitmap Image" r:id="rId5" imgW="6149520" imgH="1417320" progId="Paint.Picture">
                  <p:embed/>
                  <p:pic>
                    <p:nvPicPr>
                      <p:cNvPr id="0" name=""/>
                      <p:cNvPicPr/>
                      <p:nvPr/>
                    </p:nvPicPr>
                    <p:blipFill>
                      <a:blip r:embed="rId6"/>
                      <a:stretch>
                        <a:fillRect/>
                      </a:stretch>
                    </p:blipFill>
                    <p:spPr>
                      <a:xfrm>
                        <a:off x="2103540" y="3393461"/>
                        <a:ext cx="6149975" cy="14176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2A2A86AF-9A88-EEA7-C437-E62622D6D32E}"/>
              </a:ext>
            </a:extLst>
          </p:cNvPr>
          <p:cNvGraphicFramePr>
            <a:graphicFrameLocks noChangeAspect="1"/>
          </p:cNvGraphicFramePr>
          <p:nvPr>
            <p:extLst>
              <p:ext uri="{D42A27DB-BD31-4B8C-83A1-F6EECF244321}">
                <p14:modId xmlns:p14="http://schemas.microsoft.com/office/powerpoint/2010/main" val="1808788821"/>
              </p:ext>
            </p:extLst>
          </p:nvPr>
        </p:nvGraphicFramePr>
        <p:xfrm>
          <a:off x="2103540" y="5089525"/>
          <a:ext cx="6240462" cy="1311275"/>
        </p:xfrm>
        <a:graphic>
          <a:graphicData uri="http://schemas.openxmlformats.org/presentationml/2006/ole">
            <mc:AlternateContent xmlns:mc="http://schemas.openxmlformats.org/markup-compatibility/2006">
              <mc:Choice xmlns:v="urn:schemas-microsoft-com:vml" Requires="v">
                <p:oleObj spid="_x0000_s5124" name="Bitmap Image" r:id="rId7" imgW="6240960" imgH="1310760" progId="Paint.Picture">
                  <p:embed/>
                </p:oleObj>
              </mc:Choice>
              <mc:Fallback>
                <p:oleObj name="Bitmap Image" r:id="rId7" imgW="6240960" imgH="1310760" progId="Paint.Picture">
                  <p:embed/>
                  <p:pic>
                    <p:nvPicPr>
                      <p:cNvPr id="0" name=""/>
                      <p:cNvPicPr/>
                      <p:nvPr/>
                    </p:nvPicPr>
                    <p:blipFill>
                      <a:blip r:embed="rId8"/>
                      <a:stretch>
                        <a:fillRect/>
                      </a:stretch>
                    </p:blipFill>
                    <p:spPr>
                      <a:xfrm>
                        <a:off x="2103540" y="5089525"/>
                        <a:ext cx="6240462" cy="1311275"/>
                      </a:xfrm>
                      <a:prstGeom prst="rect">
                        <a:avLst/>
                      </a:prstGeom>
                    </p:spPr>
                  </p:pic>
                </p:oleObj>
              </mc:Fallback>
            </mc:AlternateContent>
          </a:graphicData>
        </a:graphic>
      </p:graphicFrame>
    </p:spTree>
    <p:extLst>
      <p:ext uri="{BB962C8B-B14F-4D97-AF65-F5344CB8AC3E}">
        <p14:creationId xmlns:p14="http://schemas.microsoft.com/office/powerpoint/2010/main" val="2667052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1B031-5463-6BFA-3C6A-3584D89E10D6}"/>
              </a:ext>
            </a:extLst>
          </p:cNvPr>
          <p:cNvSpPr>
            <a:spLocks noGrp="1"/>
          </p:cNvSpPr>
          <p:nvPr>
            <p:ph type="title"/>
          </p:nvPr>
        </p:nvSpPr>
        <p:spPr/>
        <p:txBody>
          <a:bodyPr/>
          <a:lstStyle/>
          <a:p>
            <a:endParaRPr lang="en-PK" dirty="0"/>
          </a:p>
        </p:txBody>
      </p:sp>
      <p:sp>
        <p:nvSpPr>
          <p:cNvPr id="3" name="Date Placeholder 2">
            <a:extLst>
              <a:ext uri="{FF2B5EF4-FFF2-40B4-BE49-F238E27FC236}">
                <a16:creationId xmlns:a16="http://schemas.microsoft.com/office/drawing/2014/main" id="{F635D984-4A86-758A-4550-9FC63CE881E3}"/>
              </a:ext>
            </a:extLst>
          </p:cNvPr>
          <p:cNvSpPr>
            <a:spLocks noGrp="1"/>
          </p:cNvSpPr>
          <p:nvPr>
            <p:ph type="dt" sz="half" idx="10"/>
          </p:nvPr>
        </p:nvSpPr>
        <p:spPr/>
        <p:txBody>
          <a:bodyPr/>
          <a:lstStyle/>
          <a:p>
            <a:pPr>
              <a:defRPr/>
            </a:pPr>
            <a:fld id="{D4CAD6ED-53A1-4386-981E-9870644AFE03}" type="datetime1">
              <a:rPr lang="en-US" altLang="en-US" smtClean="0"/>
              <a:pPr>
                <a:defRPr/>
              </a:pPr>
              <a:t>12/16/2022</a:t>
            </a:fld>
            <a:endParaRPr lang="en-US" altLang="en-US"/>
          </a:p>
        </p:txBody>
      </p:sp>
      <p:sp>
        <p:nvSpPr>
          <p:cNvPr id="4" name="Slide Number Placeholder 3">
            <a:extLst>
              <a:ext uri="{FF2B5EF4-FFF2-40B4-BE49-F238E27FC236}">
                <a16:creationId xmlns:a16="http://schemas.microsoft.com/office/drawing/2014/main" id="{87D2FF03-A0E7-A93F-7672-8D7BF80788F9}"/>
              </a:ext>
            </a:extLst>
          </p:cNvPr>
          <p:cNvSpPr>
            <a:spLocks noGrp="1"/>
          </p:cNvSpPr>
          <p:nvPr>
            <p:ph type="sldNum" sz="quarter" idx="12"/>
          </p:nvPr>
        </p:nvSpPr>
        <p:spPr/>
        <p:txBody>
          <a:bodyPr/>
          <a:lstStyle/>
          <a:p>
            <a:pPr>
              <a:defRPr/>
            </a:pPr>
            <a:fld id="{BBE19344-F3B9-4C2D-9BE7-F5BF019CD445}" type="slidenum">
              <a:rPr lang="en-US" altLang="en-US" smtClean="0"/>
              <a:pPr>
                <a:defRPr/>
              </a:pPr>
              <a:t>12</a:t>
            </a:fld>
            <a:endParaRPr lang="en-US" altLang="en-US" dirty="0"/>
          </a:p>
        </p:txBody>
      </p:sp>
      <p:sp>
        <p:nvSpPr>
          <p:cNvPr id="6" name="TextBox 5">
            <a:extLst>
              <a:ext uri="{FF2B5EF4-FFF2-40B4-BE49-F238E27FC236}">
                <a16:creationId xmlns:a16="http://schemas.microsoft.com/office/drawing/2014/main" id="{C6690FF0-20B6-C03C-ED88-2D1E3B0E97EE}"/>
              </a:ext>
            </a:extLst>
          </p:cNvPr>
          <p:cNvSpPr txBox="1"/>
          <p:nvPr/>
        </p:nvSpPr>
        <p:spPr>
          <a:xfrm>
            <a:off x="1173163" y="1524000"/>
            <a:ext cx="7208837" cy="4893647"/>
          </a:xfrm>
          <a:prstGeom prst="rect">
            <a:avLst/>
          </a:prstGeom>
          <a:noFill/>
        </p:spPr>
        <p:txBody>
          <a:bodyPr wrap="square">
            <a:spAutoFit/>
          </a:bodyPr>
          <a:lstStyle/>
          <a:p>
            <a:r>
              <a:rPr lang="en-US" b="0" i="0" dirty="0">
                <a:solidFill>
                  <a:srgbClr val="3C484E"/>
                </a:solidFill>
                <a:effectLst/>
                <a:latin typeface="Arial" panose="020B0604020202020204" pitchFamily="34" charset="0"/>
              </a:rPr>
              <a:t>In this example, we take the start and finish time of activities as follows:</a:t>
            </a:r>
            <a:r>
              <a:rPr lang="en-US" dirty="0"/>
              <a:t/>
            </a:r>
            <a:br>
              <a:rPr lang="en-US" dirty="0"/>
            </a:br>
            <a:r>
              <a:rPr lang="en-US" b="0" i="0" dirty="0">
                <a:solidFill>
                  <a:srgbClr val="3C484E"/>
                </a:solidFill>
                <a:effectLst/>
                <a:latin typeface="Arial" panose="020B0604020202020204" pitchFamily="34" charset="0"/>
              </a:rPr>
              <a:t>start = [1, 3, 2, 0, 5, 8, 11]</a:t>
            </a:r>
            <a:r>
              <a:rPr lang="en-US" dirty="0"/>
              <a:t/>
            </a:r>
            <a:br>
              <a:rPr lang="en-US" dirty="0"/>
            </a:br>
            <a:r>
              <a:rPr lang="en-US" b="0" i="0" dirty="0">
                <a:solidFill>
                  <a:srgbClr val="3C484E"/>
                </a:solidFill>
                <a:effectLst/>
                <a:latin typeface="Arial" panose="020B0604020202020204" pitchFamily="34" charset="0"/>
              </a:rPr>
              <a:t>finish = [3, 4, 5, 7, 9, 10, 12]</a:t>
            </a:r>
            <a:r>
              <a:rPr lang="en-US" dirty="0"/>
              <a:t/>
            </a:r>
            <a:br>
              <a:rPr lang="en-US" dirty="0"/>
            </a:br>
            <a:r>
              <a:rPr lang="en-US" b="0" i="0" dirty="0">
                <a:solidFill>
                  <a:srgbClr val="3C484E"/>
                </a:solidFill>
                <a:effectLst/>
                <a:latin typeface="Arial" panose="020B0604020202020204" pitchFamily="34" charset="0"/>
              </a:rPr>
              <a:t>Sorted by their finish time, the activity 0 gets selected. As the activity 1 has starting time which is equal to the finish time of activity 0, it gets selected. Activities 2 and 3 have smaller starting time than finish time of activity 1, so they get rejected. Based on similar comparisons, activities 4 and 6 also get selected, whereas activity 5 gets rejected. In this example, in all the activities 0, 1, 4 and 6 get selected, while others get rejected.</a:t>
            </a:r>
            <a:endParaRPr lang="en-PK" dirty="0"/>
          </a:p>
        </p:txBody>
      </p:sp>
    </p:spTree>
    <p:extLst>
      <p:ext uri="{BB962C8B-B14F-4D97-AF65-F5344CB8AC3E}">
        <p14:creationId xmlns:p14="http://schemas.microsoft.com/office/powerpoint/2010/main" val="318460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FB8B-5C6B-8FD1-D203-524CB23A8D8A}"/>
              </a:ext>
            </a:extLst>
          </p:cNvPr>
          <p:cNvSpPr>
            <a:spLocks noGrp="1"/>
          </p:cNvSpPr>
          <p:nvPr>
            <p:ph type="title"/>
          </p:nvPr>
        </p:nvSpPr>
        <p:spPr>
          <a:xfrm>
            <a:off x="1173163" y="152400"/>
            <a:ext cx="7772400" cy="1143000"/>
          </a:xfrm>
        </p:spPr>
        <p:txBody>
          <a:bodyPr/>
          <a:lstStyle/>
          <a:p>
            <a:r>
              <a:rPr lang="en-US" dirty="0"/>
              <a:t> Activity-selection </a:t>
            </a:r>
            <a:endParaRPr lang="en-PK" dirty="0"/>
          </a:p>
        </p:txBody>
      </p:sp>
      <p:sp>
        <p:nvSpPr>
          <p:cNvPr id="3" name="Date Placeholder 2">
            <a:extLst>
              <a:ext uri="{FF2B5EF4-FFF2-40B4-BE49-F238E27FC236}">
                <a16:creationId xmlns:a16="http://schemas.microsoft.com/office/drawing/2014/main" id="{8B669826-DCEA-2D9F-8D64-540F451A1E10}"/>
              </a:ext>
            </a:extLst>
          </p:cNvPr>
          <p:cNvSpPr>
            <a:spLocks noGrp="1"/>
          </p:cNvSpPr>
          <p:nvPr>
            <p:ph type="dt" sz="half" idx="10"/>
          </p:nvPr>
        </p:nvSpPr>
        <p:spPr/>
        <p:txBody>
          <a:bodyPr/>
          <a:lstStyle/>
          <a:p>
            <a:pPr>
              <a:defRPr/>
            </a:pPr>
            <a:fld id="{D4CAD6ED-53A1-4386-981E-9870644AFE03}" type="datetime1">
              <a:rPr lang="en-US" altLang="en-US" smtClean="0"/>
              <a:pPr>
                <a:defRPr/>
              </a:pPr>
              <a:t>12/16/2022</a:t>
            </a:fld>
            <a:endParaRPr lang="en-US" altLang="en-US"/>
          </a:p>
        </p:txBody>
      </p:sp>
      <p:sp>
        <p:nvSpPr>
          <p:cNvPr id="4" name="Slide Number Placeholder 3">
            <a:extLst>
              <a:ext uri="{FF2B5EF4-FFF2-40B4-BE49-F238E27FC236}">
                <a16:creationId xmlns:a16="http://schemas.microsoft.com/office/drawing/2014/main" id="{A87D6C5F-D209-F506-E1E1-12E6730630BD}"/>
              </a:ext>
            </a:extLst>
          </p:cNvPr>
          <p:cNvSpPr>
            <a:spLocks noGrp="1"/>
          </p:cNvSpPr>
          <p:nvPr>
            <p:ph type="sldNum" sz="quarter" idx="12"/>
          </p:nvPr>
        </p:nvSpPr>
        <p:spPr/>
        <p:txBody>
          <a:bodyPr/>
          <a:lstStyle/>
          <a:p>
            <a:pPr>
              <a:defRPr/>
            </a:pPr>
            <a:fld id="{BBE19344-F3B9-4C2D-9BE7-F5BF019CD445}" type="slidenum">
              <a:rPr lang="en-US" altLang="en-US" smtClean="0"/>
              <a:pPr>
                <a:defRPr/>
              </a:pPr>
              <a:t>2</a:t>
            </a:fld>
            <a:endParaRPr lang="en-US" altLang="en-US"/>
          </a:p>
        </p:txBody>
      </p:sp>
      <p:sp>
        <p:nvSpPr>
          <p:cNvPr id="6" name="TextBox 5">
            <a:extLst>
              <a:ext uri="{FF2B5EF4-FFF2-40B4-BE49-F238E27FC236}">
                <a16:creationId xmlns:a16="http://schemas.microsoft.com/office/drawing/2014/main" id="{9517FE00-3C0C-7FFC-12D4-1656B83564B1}"/>
              </a:ext>
            </a:extLst>
          </p:cNvPr>
          <p:cNvSpPr txBox="1"/>
          <p:nvPr/>
        </p:nvSpPr>
        <p:spPr>
          <a:xfrm>
            <a:off x="1264444" y="1214021"/>
            <a:ext cx="7589837" cy="3046988"/>
          </a:xfrm>
          <a:prstGeom prst="rect">
            <a:avLst/>
          </a:prstGeom>
          <a:noFill/>
        </p:spPr>
        <p:txBody>
          <a:bodyPr wrap="square">
            <a:spAutoFit/>
          </a:bodyPr>
          <a:lstStyle/>
          <a:p>
            <a:r>
              <a:rPr lang="en-US" b="1" i="0" dirty="0">
                <a:solidFill>
                  <a:srgbClr val="090A0B"/>
                </a:solidFill>
                <a:effectLst/>
                <a:latin typeface="Arial" panose="020B0604020202020204" pitchFamily="34" charset="0"/>
              </a:rPr>
              <a:t>Activity Selection problem</a:t>
            </a:r>
            <a:r>
              <a:rPr lang="en-US" b="0" i="0" dirty="0">
                <a:solidFill>
                  <a:srgbClr val="3C484E"/>
                </a:solidFill>
                <a:effectLst/>
                <a:latin typeface="Arial" panose="020B0604020202020204" pitchFamily="34" charset="0"/>
              </a:rPr>
              <a:t> is an approach of selecting non-conflicting tasks based on start and end time and can be solved in O(N </a:t>
            </a:r>
            <a:r>
              <a:rPr lang="en-US" b="0" i="0" dirty="0" err="1">
                <a:solidFill>
                  <a:srgbClr val="3C484E"/>
                </a:solidFill>
                <a:effectLst/>
                <a:latin typeface="Arial" panose="020B0604020202020204" pitchFamily="34" charset="0"/>
              </a:rPr>
              <a:t>logN</a:t>
            </a:r>
            <a:r>
              <a:rPr lang="en-US" b="0" i="0" dirty="0">
                <a:solidFill>
                  <a:srgbClr val="3C484E"/>
                </a:solidFill>
                <a:effectLst/>
                <a:latin typeface="Arial" panose="020B0604020202020204" pitchFamily="34" charset="0"/>
              </a:rPr>
              <a:t>) time using a simple greedy approach. Modifications of this problem are complex and interesting which we will explore as well. </a:t>
            </a:r>
            <a:r>
              <a:rPr lang="en-US" b="0" i="0" dirty="0" err="1">
                <a:solidFill>
                  <a:srgbClr val="3C484E"/>
                </a:solidFill>
                <a:effectLst/>
                <a:latin typeface="Arial" panose="020B0604020202020204" pitchFamily="34" charset="0"/>
              </a:rPr>
              <a:t>Suprising</a:t>
            </a:r>
            <a:r>
              <a:rPr lang="en-US" b="0" i="0" dirty="0">
                <a:solidFill>
                  <a:srgbClr val="3C484E"/>
                </a:solidFill>
                <a:effectLst/>
                <a:latin typeface="Arial" panose="020B0604020202020204" pitchFamily="34" charset="0"/>
              </a:rPr>
              <a:t>, if we use a Dynamic Programming approach, the time complexity will be O(N^3) that is lower performance.</a:t>
            </a:r>
            <a:endParaRPr lang="en-PK" dirty="0"/>
          </a:p>
        </p:txBody>
      </p:sp>
    </p:spTree>
    <p:extLst>
      <p:ext uri="{BB962C8B-B14F-4D97-AF65-F5344CB8AC3E}">
        <p14:creationId xmlns:p14="http://schemas.microsoft.com/office/powerpoint/2010/main" val="1222625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39F76-34E6-18C4-0A5D-622AF1718053}"/>
              </a:ext>
            </a:extLst>
          </p:cNvPr>
          <p:cNvSpPr>
            <a:spLocks noGrp="1"/>
          </p:cNvSpPr>
          <p:nvPr>
            <p:ph type="title"/>
          </p:nvPr>
        </p:nvSpPr>
        <p:spPr/>
        <p:txBody>
          <a:bodyPr/>
          <a:lstStyle/>
          <a:p>
            <a:r>
              <a:rPr lang="en-US" b="1" i="0" dirty="0">
                <a:solidFill>
                  <a:srgbClr val="090A0B"/>
                </a:solidFill>
                <a:effectLst/>
                <a:latin typeface="Arial" panose="020B0604020202020204" pitchFamily="34" charset="0"/>
              </a:rPr>
              <a:t>Activity Selection problem</a:t>
            </a:r>
            <a:r>
              <a:rPr lang="en-US" b="0" i="0" dirty="0">
                <a:solidFill>
                  <a:srgbClr val="3C484E"/>
                </a:solidFill>
                <a:effectLst/>
                <a:latin typeface="Arial" panose="020B0604020202020204" pitchFamily="34" charset="0"/>
              </a:rPr>
              <a:t> </a:t>
            </a:r>
            <a:endParaRPr lang="en-PK" dirty="0"/>
          </a:p>
        </p:txBody>
      </p:sp>
      <p:sp>
        <p:nvSpPr>
          <p:cNvPr id="3" name="Date Placeholder 2">
            <a:extLst>
              <a:ext uri="{FF2B5EF4-FFF2-40B4-BE49-F238E27FC236}">
                <a16:creationId xmlns:a16="http://schemas.microsoft.com/office/drawing/2014/main" id="{0AC52AF3-F932-9BA9-6276-BF9B7D12BA59}"/>
              </a:ext>
            </a:extLst>
          </p:cNvPr>
          <p:cNvSpPr>
            <a:spLocks noGrp="1"/>
          </p:cNvSpPr>
          <p:nvPr>
            <p:ph type="dt" sz="half" idx="10"/>
          </p:nvPr>
        </p:nvSpPr>
        <p:spPr/>
        <p:txBody>
          <a:bodyPr/>
          <a:lstStyle/>
          <a:p>
            <a:pPr>
              <a:defRPr/>
            </a:pPr>
            <a:fld id="{D4CAD6ED-53A1-4386-981E-9870644AFE03}" type="datetime1">
              <a:rPr lang="en-US" altLang="en-US" smtClean="0"/>
              <a:pPr>
                <a:defRPr/>
              </a:pPr>
              <a:t>12/16/2022</a:t>
            </a:fld>
            <a:endParaRPr lang="en-US" altLang="en-US"/>
          </a:p>
        </p:txBody>
      </p:sp>
      <p:sp>
        <p:nvSpPr>
          <p:cNvPr id="4" name="Slide Number Placeholder 3">
            <a:extLst>
              <a:ext uri="{FF2B5EF4-FFF2-40B4-BE49-F238E27FC236}">
                <a16:creationId xmlns:a16="http://schemas.microsoft.com/office/drawing/2014/main" id="{9FF00C5C-8ED2-7263-DC5B-4087564DE8AC}"/>
              </a:ext>
            </a:extLst>
          </p:cNvPr>
          <p:cNvSpPr>
            <a:spLocks noGrp="1"/>
          </p:cNvSpPr>
          <p:nvPr>
            <p:ph type="sldNum" sz="quarter" idx="12"/>
          </p:nvPr>
        </p:nvSpPr>
        <p:spPr/>
        <p:txBody>
          <a:bodyPr/>
          <a:lstStyle/>
          <a:p>
            <a:pPr>
              <a:defRPr/>
            </a:pPr>
            <a:fld id="{BBE19344-F3B9-4C2D-9BE7-F5BF019CD445}" type="slidenum">
              <a:rPr lang="en-US" altLang="en-US" smtClean="0"/>
              <a:pPr>
                <a:defRPr/>
              </a:pPr>
              <a:t>3</a:t>
            </a:fld>
            <a:endParaRPr lang="en-US" altLang="en-US"/>
          </a:p>
        </p:txBody>
      </p:sp>
      <p:sp>
        <p:nvSpPr>
          <p:cNvPr id="7" name="TextBox 6">
            <a:extLst>
              <a:ext uri="{FF2B5EF4-FFF2-40B4-BE49-F238E27FC236}">
                <a16:creationId xmlns:a16="http://schemas.microsoft.com/office/drawing/2014/main" id="{1D58C84E-3BD6-49A2-1D00-7DA3897F6FE4}"/>
              </a:ext>
            </a:extLst>
          </p:cNvPr>
          <p:cNvSpPr txBox="1"/>
          <p:nvPr/>
        </p:nvSpPr>
        <p:spPr>
          <a:xfrm>
            <a:off x="1295400" y="1676400"/>
            <a:ext cx="7467600" cy="3416320"/>
          </a:xfrm>
          <a:prstGeom prst="rect">
            <a:avLst/>
          </a:prstGeom>
          <a:noFill/>
        </p:spPr>
        <p:txBody>
          <a:bodyPr wrap="square">
            <a:spAutoFit/>
          </a:bodyPr>
          <a:lstStyle/>
          <a:p>
            <a:r>
              <a:rPr lang="en-US" b="0" i="0" dirty="0">
                <a:solidFill>
                  <a:srgbClr val="3C484E"/>
                </a:solidFill>
                <a:effectLst/>
                <a:latin typeface="Arial" panose="020B0604020202020204" pitchFamily="34" charset="0"/>
              </a:rPr>
              <a:t>The problem statement for </a:t>
            </a:r>
            <a:r>
              <a:rPr lang="en-US" b="1" i="0" dirty="0">
                <a:solidFill>
                  <a:srgbClr val="090A0B"/>
                </a:solidFill>
                <a:effectLst/>
                <a:latin typeface="Arial" panose="020B0604020202020204" pitchFamily="34" charset="0"/>
              </a:rPr>
              <a:t>Activity Selection</a:t>
            </a:r>
            <a:r>
              <a:rPr lang="en-US" b="0" i="0" dirty="0">
                <a:solidFill>
                  <a:srgbClr val="3C484E"/>
                </a:solidFill>
                <a:effectLst/>
                <a:latin typeface="Arial" panose="020B0604020202020204" pitchFamily="34" charset="0"/>
              </a:rPr>
              <a:t> is that "Given a set of n activities with their start and finish times, we need to select </a:t>
            </a:r>
            <a:r>
              <a:rPr lang="en-US" b="1" i="0" dirty="0">
                <a:solidFill>
                  <a:srgbClr val="090A0B"/>
                </a:solidFill>
                <a:effectLst/>
                <a:latin typeface="Arial" panose="020B0604020202020204" pitchFamily="34" charset="0"/>
              </a:rPr>
              <a:t>maximum number of non-conflicting activities</a:t>
            </a:r>
            <a:r>
              <a:rPr lang="en-US" b="0" i="0" dirty="0">
                <a:solidFill>
                  <a:srgbClr val="3C484E"/>
                </a:solidFill>
                <a:effectLst/>
                <a:latin typeface="Arial" panose="020B0604020202020204" pitchFamily="34" charset="0"/>
              </a:rPr>
              <a:t> that can be performed by a single person, given that the person can handle only one activity at a time." The Activity Selection problem follows </a:t>
            </a:r>
            <a:r>
              <a:rPr lang="en-US" b="1" i="0" dirty="0">
                <a:solidFill>
                  <a:srgbClr val="090A0B"/>
                </a:solidFill>
                <a:effectLst/>
                <a:latin typeface="Arial" panose="020B0604020202020204" pitchFamily="34" charset="0"/>
              </a:rPr>
              <a:t>Greedy approach</a:t>
            </a:r>
            <a:r>
              <a:rPr lang="en-US" b="0" i="0" dirty="0">
                <a:solidFill>
                  <a:srgbClr val="3C484E"/>
                </a:solidFill>
                <a:effectLst/>
                <a:latin typeface="Arial" panose="020B0604020202020204" pitchFamily="34" charset="0"/>
              </a:rPr>
              <a:t> i.e. at every step, we can make a choice that looks best at the moment to get the optimal solution of the complete problem.</a:t>
            </a:r>
            <a:endParaRPr lang="en-PK" dirty="0"/>
          </a:p>
        </p:txBody>
      </p:sp>
    </p:spTree>
    <p:extLst>
      <p:ext uri="{BB962C8B-B14F-4D97-AF65-F5344CB8AC3E}">
        <p14:creationId xmlns:p14="http://schemas.microsoft.com/office/powerpoint/2010/main" val="2350184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5387-5718-8308-8FC3-B25BA7197077}"/>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2563E2FC-288A-5ABB-54EF-D66E40F7F322}"/>
              </a:ext>
            </a:extLst>
          </p:cNvPr>
          <p:cNvSpPr>
            <a:spLocks noGrp="1"/>
          </p:cNvSpPr>
          <p:nvPr>
            <p:ph idx="1"/>
          </p:nvPr>
        </p:nvSpPr>
        <p:spPr>
          <a:xfrm>
            <a:off x="1173163" y="1568245"/>
            <a:ext cx="7772400" cy="4114800"/>
          </a:xfrm>
        </p:spPr>
        <p:txBody>
          <a:bodyPr/>
          <a:lstStyle/>
          <a:p>
            <a:r>
              <a:rPr lang="en-US" b="0" i="0" dirty="0">
                <a:solidFill>
                  <a:srgbClr val="3C484E"/>
                </a:solidFill>
                <a:effectLst/>
                <a:latin typeface="Arial" panose="020B0604020202020204" pitchFamily="34" charset="0"/>
              </a:rPr>
              <a:t>Our objective is to complete maximum number of activities. So, choosing the activity which is going to finish first will leave us maximum time to adjust the later activities. This is the intuition that greedily choosing the activity with earliest finish time will give us an optimal solution. </a:t>
            </a:r>
            <a:endParaRPr lang="en-PK" dirty="0"/>
          </a:p>
        </p:txBody>
      </p:sp>
      <p:sp>
        <p:nvSpPr>
          <p:cNvPr id="4" name="Date Placeholder 3">
            <a:extLst>
              <a:ext uri="{FF2B5EF4-FFF2-40B4-BE49-F238E27FC236}">
                <a16:creationId xmlns:a16="http://schemas.microsoft.com/office/drawing/2014/main" id="{EABFB467-E792-A5A1-FF12-D77ED19C2583}"/>
              </a:ext>
            </a:extLst>
          </p:cNvPr>
          <p:cNvSpPr>
            <a:spLocks noGrp="1"/>
          </p:cNvSpPr>
          <p:nvPr>
            <p:ph type="dt" sz="half" idx="10"/>
          </p:nvPr>
        </p:nvSpPr>
        <p:spPr/>
        <p:txBody>
          <a:bodyPr/>
          <a:lstStyle/>
          <a:p>
            <a:pPr>
              <a:defRPr/>
            </a:pPr>
            <a:fld id="{B7FC0967-8C2E-4153-9F82-01162340CE86}" type="datetime1">
              <a:rPr lang="en-US" altLang="en-US" smtClean="0"/>
              <a:pPr>
                <a:defRPr/>
              </a:pPr>
              <a:t>12/16/2022</a:t>
            </a:fld>
            <a:endParaRPr lang="en-US" altLang="en-US"/>
          </a:p>
        </p:txBody>
      </p:sp>
      <p:sp>
        <p:nvSpPr>
          <p:cNvPr id="5" name="Slide Number Placeholder 4">
            <a:extLst>
              <a:ext uri="{FF2B5EF4-FFF2-40B4-BE49-F238E27FC236}">
                <a16:creationId xmlns:a16="http://schemas.microsoft.com/office/drawing/2014/main" id="{E1A542F7-2DCF-C317-E5B1-68EFFA1EDEB3}"/>
              </a:ext>
            </a:extLst>
          </p:cNvPr>
          <p:cNvSpPr>
            <a:spLocks noGrp="1"/>
          </p:cNvSpPr>
          <p:nvPr>
            <p:ph type="sldNum" sz="quarter" idx="12"/>
          </p:nvPr>
        </p:nvSpPr>
        <p:spPr/>
        <p:txBody>
          <a:bodyPr/>
          <a:lstStyle/>
          <a:p>
            <a:pPr>
              <a:defRPr/>
            </a:pPr>
            <a:fld id="{10CD61BD-D6A6-41BE-AE19-49F93A354BAF}" type="slidenum">
              <a:rPr lang="en-US" altLang="en-US" smtClean="0"/>
              <a:pPr>
                <a:defRPr/>
              </a:pPr>
              <a:t>4</a:t>
            </a:fld>
            <a:endParaRPr lang="en-US" altLang="en-US"/>
          </a:p>
        </p:txBody>
      </p:sp>
    </p:spTree>
    <p:extLst>
      <p:ext uri="{BB962C8B-B14F-4D97-AF65-F5344CB8AC3E}">
        <p14:creationId xmlns:p14="http://schemas.microsoft.com/office/powerpoint/2010/main" val="1899315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61C1-09D2-5F60-D959-9417F343FF1C}"/>
              </a:ext>
            </a:extLst>
          </p:cNvPr>
          <p:cNvSpPr>
            <a:spLocks noGrp="1"/>
          </p:cNvSpPr>
          <p:nvPr>
            <p:ph type="title"/>
          </p:nvPr>
        </p:nvSpPr>
        <p:spPr/>
        <p:txBody>
          <a:bodyPr/>
          <a:lstStyle/>
          <a:p>
            <a:endParaRPr lang="en-PK"/>
          </a:p>
        </p:txBody>
      </p:sp>
      <p:sp>
        <p:nvSpPr>
          <p:cNvPr id="3" name="Date Placeholder 2">
            <a:extLst>
              <a:ext uri="{FF2B5EF4-FFF2-40B4-BE49-F238E27FC236}">
                <a16:creationId xmlns:a16="http://schemas.microsoft.com/office/drawing/2014/main" id="{A1BFDF6F-05F8-B81D-527A-16E560584B59}"/>
              </a:ext>
            </a:extLst>
          </p:cNvPr>
          <p:cNvSpPr>
            <a:spLocks noGrp="1"/>
          </p:cNvSpPr>
          <p:nvPr>
            <p:ph type="dt" sz="half" idx="10"/>
          </p:nvPr>
        </p:nvSpPr>
        <p:spPr/>
        <p:txBody>
          <a:bodyPr/>
          <a:lstStyle/>
          <a:p>
            <a:pPr>
              <a:defRPr/>
            </a:pPr>
            <a:fld id="{D4CAD6ED-53A1-4386-981E-9870644AFE03}" type="datetime1">
              <a:rPr lang="en-US" altLang="en-US" smtClean="0"/>
              <a:pPr>
                <a:defRPr/>
              </a:pPr>
              <a:t>12/16/2022</a:t>
            </a:fld>
            <a:endParaRPr lang="en-US" altLang="en-US"/>
          </a:p>
        </p:txBody>
      </p:sp>
      <p:sp>
        <p:nvSpPr>
          <p:cNvPr id="4" name="Slide Number Placeholder 3">
            <a:extLst>
              <a:ext uri="{FF2B5EF4-FFF2-40B4-BE49-F238E27FC236}">
                <a16:creationId xmlns:a16="http://schemas.microsoft.com/office/drawing/2014/main" id="{D104CAE1-A84D-2059-6374-E91305114A3C}"/>
              </a:ext>
            </a:extLst>
          </p:cNvPr>
          <p:cNvSpPr>
            <a:spLocks noGrp="1"/>
          </p:cNvSpPr>
          <p:nvPr>
            <p:ph type="sldNum" sz="quarter" idx="12"/>
          </p:nvPr>
        </p:nvSpPr>
        <p:spPr/>
        <p:txBody>
          <a:bodyPr/>
          <a:lstStyle/>
          <a:p>
            <a:pPr>
              <a:defRPr/>
            </a:pPr>
            <a:fld id="{BBE19344-F3B9-4C2D-9BE7-F5BF019CD445}" type="slidenum">
              <a:rPr lang="en-US" altLang="en-US" smtClean="0"/>
              <a:pPr>
                <a:defRPr/>
              </a:pPr>
              <a:t>5</a:t>
            </a:fld>
            <a:endParaRPr lang="en-US" altLang="en-US"/>
          </a:p>
        </p:txBody>
      </p:sp>
      <p:sp>
        <p:nvSpPr>
          <p:cNvPr id="6" name="TextBox 5">
            <a:extLst>
              <a:ext uri="{FF2B5EF4-FFF2-40B4-BE49-F238E27FC236}">
                <a16:creationId xmlns:a16="http://schemas.microsoft.com/office/drawing/2014/main" id="{104B04A2-145D-1683-C299-161817A202CB}"/>
              </a:ext>
            </a:extLst>
          </p:cNvPr>
          <p:cNvSpPr txBox="1"/>
          <p:nvPr/>
        </p:nvSpPr>
        <p:spPr>
          <a:xfrm>
            <a:off x="1173163" y="1447800"/>
            <a:ext cx="7965921" cy="2677656"/>
          </a:xfrm>
          <a:prstGeom prst="rect">
            <a:avLst/>
          </a:prstGeom>
          <a:noFill/>
        </p:spPr>
        <p:txBody>
          <a:bodyPr wrap="square">
            <a:spAutoFit/>
          </a:bodyPr>
          <a:lstStyle/>
          <a:p>
            <a:r>
              <a:rPr lang="en-US" b="0" i="0" dirty="0">
                <a:solidFill>
                  <a:srgbClr val="3C484E"/>
                </a:solidFill>
                <a:effectLst/>
                <a:latin typeface="Arial" panose="020B0604020202020204" pitchFamily="34" charset="0"/>
              </a:rPr>
              <a:t>By induction on the number of choices made, making the greedy choice at every step produces an optimal solution, so we chose the activity which finishes first. If we sort elements based on their starting time, the activity with least starting time could take the maximum duration for completion, therefore we won't be able to </a:t>
            </a:r>
            <a:r>
              <a:rPr lang="en-US" b="0" i="0" dirty="0" err="1">
                <a:solidFill>
                  <a:srgbClr val="3C484E"/>
                </a:solidFill>
                <a:effectLst/>
                <a:latin typeface="Arial" panose="020B0604020202020204" pitchFamily="34" charset="0"/>
              </a:rPr>
              <a:t>maximise</a:t>
            </a:r>
            <a:r>
              <a:rPr lang="en-US" b="0" i="0" dirty="0">
                <a:solidFill>
                  <a:srgbClr val="3C484E"/>
                </a:solidFill>
                <a:effectLst/>
                <a:latin typeface="Arial" panose="020B0604020202020204" pitchFamily="34" charset="0"/>
              </a:rPr>
              <a:t> number of activities.</a:t>
            </a:r>
            <a:endParaRPr lang="en-PK" dirty="0"/>
          </a:p>
        </p:txBody>
      </p:sp>
    </p:spTree>
    <p:extLst>
      <p:ext uri="{BB962C8B-B14F-4D97-AF65-F5344CB8AC3E}">
        <p14:creationId xmlns:p14="http://schemas.microsoft.com/office/powerpoint/2010/main" val="500914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6DB08-94AE-FEEE-B423-2201BA8254F4}"/>
              </a:ext>
            </a:extLst>
          </p:cNvPr>
          <p:cNvSpPr>
            <a:spLocks noGrp="1"/>
          </p:cNvSpPr>
          <p:nvPr>
            <p:ph type="title"/>
          </p:nvPr>
        </p:nvSpPr>
        <p:spPr/>
        <p:txBody>
          <a:bodyPr/>
          <a:lstStyle/>
          <a:p>
            <a:r>
              <a:rPr lang="en-US" dirty="0"/>
              <a:t>Algorithms</a:t>
            </a:r>
            <a:endParaRPr lang="en-PK" dirty="0"/>
          </a:p>
        </p:txBody>
      </p:sp>
      <p:sp>
        <p:nvSpPr>
          <p:cNvPr id="3" name="Date Placeholder 2">
            <a:extLst>
              <a:ext uri="{FF2B5EF4-FFF2-40B4-BE49-F238E27FC236}">
                <a16:creationId xmlns:a16="http://schemas.microsoft.com/office/drawing/2014/main" id="{EB35A481-2024-B59F-3C62-F01B9E333FF9}"/>
              </a:ext>
            </a:extLst>
          </p:cNvPr>
          <p:cNvSpPr>
            <a:spLocks noGrp="1"/>
          </p:cNvSpPr>
          <p:nvPr>
            <p:ph type="dt" sz="half" idx="10"/>
          </p:nvPr>
        </p:nvSpPr>
        <p:spPr/>
        <p:txBody>
          <a:bodyPr/>
          <a:lstStyle/>
          <a:p>
            <a:pPr>
              <a:defRPr/>
            </a:pPr>
            <a:fld id="{D4CAD6ED-53A1-4386-981E-9870644AFE03}" type="datetime1">
              <a:rPr lang="en-US" altLang="en-US" smtClean="0"/>
              <a:pPr>
                <a:defRPr/>
              </a:pPr>
              <a:t>12/16/2022</a:t>
            </a:fld>
            <a:endParaRPr lang="en-US" altLang="en-US"/>
          </a:p>
        </p:txBody>
      </p:sp>
      <p:sp>
        <p:nvSpPr>
          <p:cNvPr id="4" name="Slide Number Placeholder 3">
            <a:extLst>
              <a:ext uri="{FF2B5EF4-FFF2-40B4-BE49-F238E27FC236}">
                <a16:creationId xmlns:a16="http://schemas.microsoft.com/office/drawing/2014/main" id="{D0320A4F-013D-2630-19DE-054E493013F5}"/>
              </a:ext>
            </a:extLst>
          </p:cNvPr>
          <p:cNvSpPr>
            <a:spLocks noGrp="1"/>
          </p:cNvSpPr>
          <p:nvPr>
            <p:ph type="sldNum" sz="quarter" idx="12"/>
          </p:nvPr>
        </p:nvSpPr>
        <p:spPr/>
        <p:txBody>
          <a:bodyPr/>
          <a:lstStyle/>
          <a:p>
            <a:pPr>
              <a:defRPr/>
            </a:pPr>
            <a:fld id="{BBE19344-F3B9-4C2D-9BE7-F5BF019CD445}" type="slidenum">
              <a:rPr lang="en-US" altLang="en-US" smtClean="0"/>
              <a:pPr>
                <a:defRPr/>
              </a:pPr>
              <a:t>6</a:t>
            </a:fld>
            <a:endParaRPr lang="en-US" altLang="en-US"/>
          </a:p>
        </p:txBody>
      </p:sp>
      <p:graphicFrame>
        <p:nvGraphicFramePr>
          <p:cNvPr id="7" name="Object 6">
            <a:extLst>
              <a:ext uri="{FF2B5EF4-FFF2-40B4-BE49-F238E27FC236}">
                <a16:creationId xmlns:a16="http://schemas.microsoft.com/office/drawing/2014/main" id="{F4877A89-41D8-CAF0-D818-BADEC81D7E8E}"/>
              </a:ext>
            </a:extLst>
          </p:cNvPr>
          <p:cNvGraphicFramePr>
            <a:graphicFrameLocks noChangeAspect="1"/>
          </p:cNvGraphicFramePr>
          <p:nvPr>
            <p:extLst>
              <p:ext uri="{D42A27DB-BD31-4B8C-83A1-F6EECF244321}">
                <p14:modId xmlns:p14="http://schemas.microsoft.com/office/powerpoint/2010/main" val="1341003707"/>
              </p:ext>
            </p:extLst>
          </p:nvPr>
        </p:nvGraphicFramePr>
        <p:xfrm>
          <a:off x="1524000" y="1506537"/>
          <a:ext cx="5062538" cy="4894263"/>
        </p:xfrm>
        <a:graphic>
          <a:graphicData uri="http://schemas.openxmlformats.org/presentationml/2006/ole">
            <mc:AlternateContent xmlns:mc="http://schemas.openxmlformats.org/markup-compatibility/2006">
              <mc:Choice xmlns:v="urn:schemas-microsoft-com:vml" Requires="v">
                <p:oleObj spid="_x0000_s1026" name="Bitmap Image" r:id="rId3" imgW="4030920" imgH="2346840" progId="Paint.Picture">
                  <p:embed/>
                </p:oleObj>
              </mc:Choice>
              <mc:Fallback>
                <p:oleObj name="Bitmap Image" r:id="rId3" imgW="4030920" imgH="2346840" progId="Paint.Picture">
                  <p:embed/>
                  <p:pic>
                    <p:nvPicPr>
                      <p:cNvPr id="0" name=""/>
                      <p:cNvPicPr/>
                      <p:nvPr/>
                    </p:nvPicPr>
                    <p:blipFill>
                      <a:blip r:embed="rId4"/>
                      <a:stretch>
                        <a:fillRect/>
                      </a:stretch>
                    </p:blipFill>
                    <p:spPr>
                      <a:xfrm>
                        <a:off x="1524000" y="1506537"/>
                        <a:ext cx="5062538" cy="4894263"/>
                      </a:xfrm>
                      <a:prstGeom prst="rect">
                        <a:avLst/>
                      </a:prstGeom>
                    </p:spPr>
                  </p:pic>
                </p:oleObj>
              </mc:Fallback>
            </mc:AlternateContent>
          </a:graphicData>
        </a:graphic>
      </p:graphicFrame>
    </p:spTree>
    <p:extLst>
      <p:ext uri="{BB962C8B-B14F-4D97-AF65-F5344CB8AC3E}">
        <p14:creationId xmlns:p14="http://schemas.microsoft.com/office/powerpoint/2010/main" val="2671126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AB8D-9920-6791-3C0C-90066D358C6B}"/>
              </a:ext>
            </a:extLst>
          </p:cNvPr>
          <p:cNvSpPr>
            <a:spLocks noGrp="1"/>
          </p:cNvSpPr>
          <p:nvPr>
            <p:ph type="title"/>
          </p:nvPr>
        </p:nvSpPr>
        <p:spPr/>
        <p:txBody>
          <a:bodyPr/>
          <a:lstStyle/>
          <a:p>
            <a:r>
              <a:rPr lang="en-US" dirty="0"/>
              <a:t>Complexity</a:t>
            </a:r>
            <a:endParaRPr lang="en-PK" dirty="0"/>
          </a:p>
        </p:txBody>
      </p:sp>
      <p:sp>
        <p:nvSpPr>
          <p:cNvPr id="3" name="Date Placeholder 2">
            <a:extLst>
              <a:ext uri="{FF2B5EF4-FFF2-40B4-BE49-F238E27FC236}">
                <a16:creationId xmlns:a16="http://schemas.microsoft.com/office/drawing/2014/main" id="{4D4C44CF-5753-2AC6-168D-77914EDA9FB2}"/>
              </a:ext>
            </a:extLst>
          </p:cNvPr>
          <p:cNvSpPr>
            <a:spLocks noGrp="1"/>
          </p:cNvSpPr>
          <p:nvPr>
            <p:ph type="dt" sz="half" idx="10"/>
          </p:nvPr>
        </p:nvSpPr>
        <p:spPr/>
        <p:txBody>
          <a:bodyPr/>
          <a:lstStyle/>
          <a:p>
            <a:pPr>
              <a:defRPr/>
            </a:pPr>
            <a:fld id="{D4CAD6ED-53A1-4386-981E-9870644AFE03}" type="datetime1">
              <a:rPr lang="en-US" altLang="en-US" smtClean="0"/>
              <a:pPr>
                <a:defRPr/>
              </a:pPr>
              <a:t>12/16/2022</a:t>
            </a:fld>
            <a:endParaRPr lang="en-US" altLang="en-US"/>
          </a:p>
        </p:txBody>
      </p:sp>
      <p:sp>
        <p:nvSpPr>
          <p:cNvPr id="4" name="Slide Number Placeholder 3">
            <a:extLst>
              <a:ext uri="{FF2B5EF4-FFF2-40B4-BE49-F238E27FC236}">
                <a16:creationId xmlns:a16="http://schemas.microsoft.com/office/drawing/2014/main" id="{F08A1C1B-046B-31EA-AF25-EE354B2C693B}"/>
              </a:ext>
            </a:extLst>
          </p:cNvPr>
          <p:cNvSpPr>
            <a:spLocks noGrp="1"/>
          </p:cNvSpPr>
          <p:nvPr>
            <p:ph type="sldNum" sz="quarter" idx="12"/>
          </p:nvPr>
        </p:nvSpPr>
        <p:spPr/>
        <p:txBody>
          <a:bodyPr/>
          <a:lstStyle/>
          <a:p>
            <a:pPr>
              <a:defRPr/>
            </a:pPr>
            <a:fld id="{BBE19344-F3B9-4C2D-9BE7-F5BF019CD445}" type="slidenum">
              <a:rPr lang="en-US" altLang="en-US" smtClean="0"/>
              <a:pPr>
                <a:defRPr/>
              </a:pPr>
              <a:t>7</a:t>
            </a:fld>
            <a:endParaRPr lang="en-US" altLang="en-US"/>
          </a:p>
        </p:txBody>
      </p:sp>
      <p:sp>
        <p:nvSpPr>
          <p:cNvPr id="5" name="Rectangle 1">
            <a:extLst>
              <a:ext uri="{FF2B5EF4-FFF2-40B4-BE49-F238E27FC236}">
                <a16:creationId xmlns:a16="http://schemas.microsoft.com/office/drawing/2014/main" id="{5850BC39-1849-C643-851F-12F2E928D5AA}"/>
              </a:ext>
            </a:extLst>
          </p:cNvPr>
          <p:cNvSpPr>
            <a:spLocks noChangeArrowheads="1"/>
          </p:cNvSpPr>
          <p:nvPr/>
        </p:nvSpPr>
        <p:spPr bwMode="auto">
          <a:xfrm>
            <a:off x="1173163" y="1842731"/>
            <a:ext cx="7285037" cy="1846659"/>
          </a:xfrm>
          <a:prstGeom prst="rect">
            <a:avLst/>
          </a:prstGeom>
          <a:solidFill>
            <a:srgbClr val="E5EF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b="0" i="0" u="none" strike="noStrike" cap="none" normalizeH="0" baseline="0" dirty="0">
                <a:ln>
                  <a:noFill/>
                </a:ln>
                <a:solidFill>
                  <a:srgbClr val="3C484E"/>
                </a:solidFill>
                <a:effectLst/>
                <a:latin typeface="Arial" panose="020B0604020202020204" pitchFamily="34" charset="0"/>
                <a:cs typeface="Arial" panose="020B0604020202020204" pitchFamily="34" charset="0"/>
              </a:rPr>
              <a:t>Time Complexity:</a:t>
            </a:r>
            <a:r>
              <a:rPr kumimoji="0" lang="en-PK" altLang="en-PK" b="0" i="0" u="none" strike="noStrike" cap="none" normalizeH="0" baseline="0" dirty="0">
                <a:ln>
                  <a:noFill/>
                </a:ln>
                <a:solidFill>
                  <a:schemeClr val="tx1"/>
                </a:solidFill>
                <a:effectLst/>
              </a:rPr>
              <a:t/>
            </a:r>
            <a:br>
              <a:rPr kumimoji="0" lang="en-PK" altLang="en-PK" b="0" i="0" u="none" strike="noStrike" cap="none" normalizeH="0" baseline="0" dirty="0">
                <a:ln>
                  <a:noFill/>
                </a:ln>
                <a:solidFill>
                  <a:schemeClr val="tx1"/>
                </a:solidFill>
                <a:effectLst/>
              </a:rPr>
            </a:br>
            <a:r>
              <a:rPr kumimoji="0" lang="en-PK" altLang="en-PK" b="0" i="0" u="none" strike="noStrike" cap="none" normalizeH="0" baseline="0" dirty="0">
                <a:ln>
                  <a:noFill/>
                </a:ln>
                <a:solidFill>
                  <a:srgbClr val="3C484E"/>
                </a:solidFill>
                <a:effectLst/>
                <a:latin typeface="Arial" panose="020B0604020202020204" pitchFamily="34" charset="0"/>
                <a:cs typeface="Arial" panose="020B0604020202020204" pitchFamily="34" charset="0"/>
              </a:rPr>
              <a:t>When activities are sorted by their finish time: </a:t>
            </a:r>
            <a:r>
              <a:rPr kumimoji="0" lang="en-PK" altLang="en-PK" b="1" i="0" u="none" strike="noStrike" cap="none" normalizeH="0" baseline="0" dirty="0">
                <a:ln>
                  <a:noFill/>
                </a:ln>
                <a:solidFill>
                  <a:srgbClr val="090A0B"/>
                </a:solidFill>
                <a:effectLst/>
                <a:latin typeface="inherit"/>
                <a:cs typeface="Courier New" panose="02070309020205020404" pitchFamily="49" charset="0"/>
              </a:rPr>
              <a:t>O(N)</a:t>
            </a:r>
            <a:r>
              <a:rPr kumimoji="0" lang="en-PK" altLang="en-PK" b="0" i="0" u="none" strike="noStrike" cap="none" normalizeH="0" baseline="0" dirty="0">
                <a:ln>
                  <a:noFill/>
                </a:ln>
                <a:solidFill>
                  <a:schemeClr val="tx1"/>
                </a:solidFill>
                <a:effectLst/>
              </a:rPr>
              <a:t/>
            </a:r>
            <a:br>
              <a:rPr kumimoji="0" lang="en-PK" altLang="en-PK" b="0" i="0" u="none" strike="noStrike" cap="none" normalizeH="0" baseline="0" dirty="0">
                <a:ln>
                  <a:noFill/>
                </a:ln>
                <a:solidFill>
                  <a:schemeClr val="tx1"/>
                </a:solidFill>
                <a:effectLst/>
              </a:rPr>
            </a:br>
            <a:r>
              <a:rPr kumimoji="0" lang="en-PK" altLang="en-PK" b="0" i="0" u="none" strike="noStrike" cap="none" normalizeH="0" baseline="0" dirty="0">
                <a:ln>
                  <a:noFill/>
                </a:ln>
                <a:solidFill>
                  <a:srgbClr val="3C484E"/>
                </a:solidFill>
                <a:effectLst/>
                <a:latin typeface="Arial" panose="020B0604020202020204" pitchFamily="34" charset="0"/>
                <a:cs typeface="Arial" panose="020B0604020202020204" pitchFamily="34" charset="0"/>
              </a:rPr>
              <a:t>When activities are not sorted by their finish time, the time complexity is </a:t>
            </a:r>
            <a:r>
              <a:rPr kumimoji="0" lang="en-PK" altLang="en-PK" b="1" i="0" u="none" strike="noStrike" cap="none" normalizeH="0" baseline="0" dirty="0">
                <a:ln>
                  <a:noFill/>
                </a:ln>
                <a:solidFill>
                  <a:srgbClr val="090A0B"/>
                </a:solidFill>
                <a:effectLst/>
                <a:latin typeface="inherit"/>
                <a:cs typeface="Courier New" panose="02070309020205020404" pitchFamily="49" charset="0"/>
              </a:rPr>
              <a:t>O(N log N)</a:t>
            </a:r>
            <a:r>
              <a:rPr kumimoji="0" lang="en-PK" altLang="en-PK" b="0" i="0" u="none" strike="noStrike" cap="none" normalizeH="0" baseline="0" dirty="0">
                <a:ln>
                  <a:noFill/>
                </a:ln>
                <a:solidFill>
                  <a:srgbClr val="3C484E"/>
                </a:solidFill>
                <a:effectLst/>
                <a:latin typeface="Arial" panose="020B0604020202020204" pitchFamily="34" charset="0"/>
                <a:cs typeface="Arial" panose="020B0604020202020204" pitchFamily="34" charset="0"/>
              </a:rPr>
              <a:t> due to </a:t>
            </a:r>
            <a:r>
              <a:rPr kumimoji="0" lang="en-US" altLang="en-PK" b="0" i="0" u="none" strike="noStrike" cap="none" normalizeH="0" baseline="0" dirty="0">
                <a:ln>
                  <a:noFill/>
                </a:ln>
                <a:solidFill>
                  <a:srgbClr val="3C484E"/>
                </a:solidFill>
                <a:effectLst/>
                <a:latin typeface="Arial" panose="020B0604020202020204" pitchFamily="34" charset="0"/>
                <a:cs typeface="Arial" panose="020B0604020202020204" pitchFamily="34" charset="0"/>
              </a:rPr>
              <a:t>the </a:t>
            </a:r>
            <a:r>
              <a:rPr kumimoji="0" lang="en-PK" altLang="en-PK" b="0" i="0" u="none" strike="noStrike" cap="none" normalizeH="0" baseline="0" dirty="0">
                <a:ln>
                  <a:noFill/>
                </a:ln>
                <a:solidFill>
                  <a:srgbClr val="3C484E"/>
                </a:solidFill>
                <a:effectLst/>
                <a:latin typeface="Arial" panose="020B0604020202020204" pitchFamily="34" charset="0"/>
                <a:cs typeface="Arial" panose="020B0604020202020204" pitchFamily="34" charset="0"/>
              </a:rPr>
              <a:t>complexity of sorting</a:t>
            </a:r>
            <a:r>
              <a:rPr kumimoji="0" lang="en-PK" altLang="en-PK" b="0" i="0" u="none" strike="noStrike" cap="none" normalizeH="0" baseline="0" dirty="0">
                <a:ln>
                  <a:noFill/>
                </a:ln>
                <a:solidFill>
                  <a:schemeClr val="tx1"/>
                </a:solidFill>
                <a:effectLst/>
              </a:rPr>
              <a:t> </a:t>
            </a:r>
            <a:endParaRPr kumimoji="0" lang="en-PK" altLang="en-PK"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41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7498-CA31-082F-3215-40EF715B10BD}"/>
              </a:ext>
            </a:extLst>
          </p:cNvPr>
          <p:cNvSpPr>
            <a:spLocks noGrp="1"/>
          </p:cNvSpPr>
          <p:nvPr>
            <p:ph type="title"/>
          </p:nvPr>
        </p:nvSpPr>
        <p:spPr/>
        <p:txBody>
          <a:bodyPr/>
          <a:lstStyle/>
          <a:p>
            <a:r>
              <a:rPr lang="en-US" dirty="0"/>
              <a:t>Example</a:t>
            </a:r>
            <a:endParaRPr lang="en-PK" dirty="0"/>
          </a:p>
        </p:txBody>
      </p:sp>
      <p:sp>
        <p:nvSpPr>
          <p:cNvPr id="3" name="Date Placeholder 2">
            <a:extLst>
              <a:ext uri="{FF2B5EF4-FFF2-40B4-BE49-F238E27FC236}">
                <a16:creationId xmlns:a16="http://schemas.microsoft.com/office/drawing/2014/main" id="{306E4B0B-5EFC-D0C7-92E4-CC92B7EAE95A}"/>
              </a:ext>
            </a:extLst>
          </p:cNvPr>
          <p:cNvSpPr>
            <a:spLocks noGrp="1"/>
          </p:cNvSpPr>
          <p:nvPr>
            <p:ph type="dt" sz="half" idx="10"/>
          </p:nvPr>
        </p:nvSpPr>
        <p:spPr/>
        <p:txBody>
          <a:bodyPr/>
          <a:lstStyle/>
          <a:p>
            <a:pPr>
              <a:defRPr/>
            </a:pPr>
            <a:fld id="{D4CAD6ED-53A1-4386-981E-9870644AFE03}" type="datetime1">
              <a:rPr lang="en-US" altLang="en-US" smtClean="0"/>
              <a:pPr>
                <a:defRPr/>
              </a:pPr>
              <a:t>12/16/2022</a:t>
            </a:fld>
            <a:endParaRPr lang="en-US" altLang="en-US"/>
          </a:p>
        </p:txBody>
      </p:sp>
      <p:sp>
        <p:nvSpPr>
          <p:cNvPr id="4" name="Slide Number Placeholder 3">
            <a:extLst>
              <a:ext uri="{FF2B5EF4-FFF2-40B4-BE49-F238E27FC236}">
                <a16:creationId xmlns:a16="http://schemas.microsoft.com/office/drawing/2014/main" id="{6FAE66BB-623E-21B4-9AB6-A89C4AC73E14}"/>
              </a:ext>
            </a:extLst>
          </p:cNvPr>
          <p:cNvSpPr>
            <a:spLocks noGrp="1"/>
          </p:cNvSpPr>
          <p:nvPr>
            <p:ph type="sldNum" sz="quarter" idx="12"/>
          </p:nvPr>
        </p:nvSpPr>
        <p:spPr/>
        <p:txBody>
          <a:bodyPr/>
          <a:lstStyle/>
          <a:p>
            <a:pPr>
              <a:defRPr/>
            </a:pPr>
            <a:fld id="{BBE19344-F3B9-4C2D-9BE7-F5BF019CD445}" type="slidenum">
              <a:rPr lang="en-US" altLang="en-US" smtClean="0"/>
              <a:pPr>
                <a:defRPr/>
              </a:pPr>
              <a:t>8</a:t>
            </a:fld>
            <a:endParaRPr lang="en-US" altLang="en-US"/>
          </a:p>
        </p:txBody>
      </p:sp>
      <p:graphicFrame>
        <p:nvGraphicFramePr>
          <p:cNvPr id="5" name="Object 4">
            <a:extLst>
              <a:ext uri="{FF2B5EF4-FFF2-40B4-BE49-F238E27FC236}">
                <a16:creationId xmlns:a16="http://schemas.microsoft.com/office/drawing/2014/main" id="{F988D082-A3E7-7506-453E-7EB7AF74E369}"/>
              </a:ext>
            </a:extLst>
          </p:cNvPr>
          <p:cNvGraphicFramePr>
            <a:graphicFrameLocks noChangeAspect="1"/>
          </p:cNvGraphicFramePr>
          <p:nvPr>
            <p:extLst>
              <p:ext uri="{D42A27DB-BD31-4B8C-83A1-F6EECF244321}">
                <p14:modId xmlns:p14="http://schemas.microsoft.com/office/powerpoint/2010/main" val="3397742479"/>
              </p:ext>
            </p:extLst>
          </p:nvPr>
        </p:nvGraphicFramePr>
        <p:xfrm>
          <a:off x="1371600" y="1994693"/>
          <a:ext cx="6400800" cy="1920875"/>
        </p:xfrm>
        <a:graphic>
          <a:graphicData uri="http://schemas.openxmlformats.org/presentationml/2006/ole">
            <mc:AlternateContent xmlns:mc="http://schemas.openxmlformats.org/markup-compatibility/2006">
              <mc:Choice xmlns:v="urn:schemas-microsoft-com:vml" Requires="v">
                <p:oleObj spid="_x0000_s2050" name="Bitmap Image" r:id="rId3" imgW="6400800" imgH="1920240" progId="Paint.Picture">
                  <p:embed/>
                </p:oleObj>
              </mc:Choice>
              <mc:Fallback>
                <p:oleObj name="Bitmap Image" r:id="rId3" imgW="6400800" imgH="1920240" progId="Paint.Picture">
                  <p:embed/>
                  <p:pic>
                    <p:nvPicPr>
                      <p:cNvPr id="0" name=""/>
                      <p:cNvPicPr/>
                      <p:nvPr/>
                    </p:nvPicPr>
                    <p:blipFill>
                      <a:blip r:embed="rId4"/>
                      <a:stretch>
                        <a:fillRect/>
                      </a:stretch>
                    </p:blipFill>
                    <p:spPr>
                      <a:xfrm>
                        <a:off x="1371600" y="1994693"/>
                        <a:ext cx="6400800" cy="1920875"/>
                      </a:xfrm>
                      <a:prstGeom prst="rect">
                        <a:avLst/>
                      </a:prstGeom>
                    </p:spPr>
                  </p:pic>
                </p:oleObj>
              </mc:Fallback>
            </mc:AlternateContent>
          </a:graphicData>
        </a:graphic>
      </p:graphicFrame>
    </p:spTree>
    <p:extLst>
      <p:ext uri="{BB962C8B-B14F-4D97-AF65-F5344CB8AC3E}">
        <p14:creationId xmlns:p14="http://schemas.microsoft.com/office/powerpoint/2010/main" val="986870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4759-0210-15A9-2F52-9913E4D206AA}"/>
              </a:ext>
            </a:extLst>
          </p:cNvPr>
          <p:cNvSpPr>
            <a:spLocks noGrp="1"/>
          </p:cNvSpPr>
          <p:nvPr>
            <p:ph type="title"/>
          </p:nvPr>
        </p:nvSpPr>
        <p:spPr/>
        <p:txBody>
          <a:bodyPr/>
          <a:lstStyle/>
          <a:p>
            <a:endParaRPr lang="en-PK"/>
          </a:p>
        </p:txBody>
      </p:sp>
      <p:sp>
        <p:nvSpPr>
          <p:cNvPr id="3" name="Date Placeholder 2">
            <a:extLst>
              <a:ext uri="{FF2B5EF4-FFF2-40B4-BE49-F238E27FC236}">
                <a16:creationId xmlns:a16="http://schemas.microsoft.com/office/drawing/2014/main" id="{754C5315-19D0-463D-64CB-EE2C0887FC93}"/>
              </a:ext>
            </a:extLst>
          </p:cNvPr>
          <p:cNvSpPr>
            <a:spLocks noGrp="1"/>
          </p:cNvSpPr>
          <p:nvPr>
            <p:ph type="dt" sz="half" idx="10"/>
          </p:nvPr>
        </p:nvSpPr>
        <p:spPr/>
        <p:txBody>
          <a:bodyPr/>
          <a:lstStyle/>
          <a:p>
            <a:pPr>
              <a:defRPr/>
            </a:pPr>
            <a:fld id="{D4CAD6ED-53A1-4386-981E-9870644AFE03}" type="datetime1">
              <a:rPr lang="en-US" altLang="en-US" smtClean="0"/>
              <a:pPr>
                <a:defRPr/>
              </a:pPr>
              <a:t>12/16/2022</a:t>
            </a:fld>
            <a:endParaRPr lang="en-US" altLang="en-US"/>
          </a:p>
        </p:txBody>
      </p:sp>
      <p:sp>
        <p:nvSpPr>
          <p:cNvPr id="4" name="Slide Number Placeholder 3">
            <a:extLst>
              <a:ext uri="{FF2B5EF4-FFF2-40B4-BE49-F238E27FC236}">
                <a16:creationId xmlns:a16="http://schemas.microsoft.com/office/drawing/2014/main" id="{FF209AF4-CE43-634B-875B-2907D690DC5E}"/>
              </a:ext>
            </a:extLst>
          </p:cNvPr>
          <p:cNvSpPr>
            <a:spLocks noGrp="1"/>
          </p:cNvSpPr>
          <p:nvPr>
            <p:ph type="sldNum" sz="quarter" idx="12"/>
          </p:nvPr>
        </p:nvSpPr>
        <p:spPr/>
        <p:txBody>
          <a:bodyPr/>
          <a:lstStyle/>
          <a:p>
            <a:pPr>
              <a:defRPr/>
            </a:pPr>
            <a:fld id="{BBE19344-F3B9-4C2D-9BE7-F5BF019CD445}" type="slidenum">
              <a:rPr lang="en-US" altLang="en-US" smtClean="0"/>
              <a:pPr>
                <a:defRPr/>
              </a:pPr>
              <a:t>9</a:t>
            </a:fld>
            <a:endParaRPr lang="en-US" altLang="en-US"/>
          </a:p>
        </p:txBody>
      </p:sp>
      <p:graphicFrame>
        <p:nvGraphicFramePr>
          <p:cNvPr id="5" name="Object 4">
            <a:extLst>
              <a:ext uri="{FF2B5EF4-FFF2-40B4-BE49-F238E27FC236}">
                <a16:creationId xmlns:a16="http://schemas.microsoft.com/office/drawing/2014/main" id="{E0D1F630-AA04-605C-C180-9A0AB5F71C4F}"/>
              </a:ext>
            </a:extLst>
          </p:cNvPr>
          <p:cNvGraphicFramePr>
            <a:graphicFrameLocks noChangeAspect="1"/>
          </p:cNvGraphicFramePr>
          <p:nvPr>
            <p:extLst>
              <p:ext uri="{D42A27DB-BD31-4B8C-83A1-F6EECF244321}">
                <p14:modId xmlns:p14="http://schemas.microsoft.com/office/powerpoint/2010/main" val="1163007763"/>
              </p:ext>
            </p:extLst>
          </p:nvPr>
        </p:nvGraphicFramePr>
        <p:xfrm>
          <a:off x="1600200" y="1496219"/>
          <a:ext cx="6180138" cy="2419350"/>
        </p:xfrm>
        <a:graphic>
          <a:graphicData uri="http://schemas.openxmlformats.org/presentationml/2006/ole">
            <mc:AlternateContent xmlns:mc="http://schemas.openxmlformats.org/markup-compatibility/2006">
              <mc:Choice xmlns:v="urn:schemas-microsoft-com:vml" Requires="v">
                <p:oleObj spid="_x0000_s3074" name="Bitmap Image" r:id="rId3" imgW="6179760" imgH="1486080" progId="Paint.Picture">
                  <p:embed/>
                </p:oleObj>
              </mc:Choice>
              <mc:Fallback>
                <p:oleObj name="Bitmap Image" r:id="rId3" imgW="6179760" imgH="1486080" progId="Paint.Picture">
                  <p:embed/>
                  <p:pic>
                    <p:nvPicPr>
                      <p:cNvPr id="0" name=""/>
                      <p:cNvPicPr/>
                      <p:nvPr/>
                    </p:nvPicPr>
                    <p:blipFill>
                      <a:blip r:embed="rId4"/>
                      <a:stretch>
                        <a:fillRect/>
                      </a:stretch>
                    </p:blipFill>
                    <p:spPr>
                      <a:xfrm>
                        <a:off x="1600200" y="1496219"/>
                        <a:ext cx="6180138" cy="2419350"/>
                      </a:xfrm>
                      <a:prstGeom prst="rect">
                        <a:avLst/>
                      </a:prstGeom>
                    </p:spPr>
                  </p:pic>
                </p:oleObj>
              </mc:Fallback>
            </mc:AlternateContent>
          </a:graphicData>
        </a:graphic>
      </p:graphicFrame>
    </p:spTree>
    <p:extLst>
      <p:ext uri="{BB962C8B-B14F-4D97-AF65-F5344CB8AC3E}">
        <p14:creationId xmlns:p14="http://schemas.microsoft.com/office/powerpoint/2010/main" val="1692613310"/>
      </p:ext>
    </p:extLst>
  </p:cSld>
  <p:clrMapOvr>
    <a:masterClrMapping/>
  </p:clrMapOvr>
</p:sld>
</file>

<file path=ppt/theme/theme1.xml><?xml version="1.0" encoding="utf-8"?>
<a:theme xmlns:a="http://schemas.openxmlformats.org/drawingml/2006/main" name="Dads Tie.pot">
  <a:themeElements>
    <a:clrScheme name="Dads Tie.pot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pot">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ads Tie.pot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pot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pot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pot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pot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324C60AE82314CBC6590E9FA05F6FB" ma:contentTypeVersion="6" ma:contentTypeDescription="Create a new document." ma:contentTypeScope="" ma:versionID="68adf63d7391d4a781cfa2aa908bdbae">
  <xsd:schema xmlns:xsd="http://www.w3.org/2001/XMLSchema" xmlns:xs="http://www.w3.org/2001/XMLSchema" xmlns:p="http://schemas.microsoft.com/office/2006/metadata/properties" xmlns:ns2="2df2be38-cd29-4ad3-a976-9db679604ac7" xmlns:ns3="b6cc5f55-8aef-4910-a103-f797513155ea" targetNamespace="http://schemas.microsoft.com/office/2006/metadata/properties" ma:root="true" ma:fieldsID="fe8be87f7f8221295e8a2268e4c3f8ce" ns2:_="" ns3:_="">
    <xsd:import namespace="2df2be38-cd29-4ad3-a976-9db679604ac7"/>
    <xsd:import namespace="b6cc5f55-8aef-4910-a103-f797513155e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f2be38-cd29-4ad3-a976-9db679604a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6cc5f55-8aef-4910-a103-f797513155e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3C6147-84F6-4ED8-9FCA-66B02B98A3E3}"/>
</file>

<file path=customXml/itemProps2.xml><?xml version="1.0" encoding="utf-8"?>
<ds:datastoreItem xmlns:ds="http://schemas.openxmlformats.org/officeDocument/2006/customXml" ds:itemID="{AFE8FCDE-B713-4831-B4A8-FE3929470990}"/>
</file>

<file path=customXml/itemProps3.xml><?xml version="1.0" encoding="utf-8"?>
<ds:datastoreItem xmlns:ds="http://schemas.openxmlformats.org/officeDocument/2006/customXml" ds:itemID="{0CEAFC74-32DD-4E3E-BBF4-246D40E0B401}"/>
</file>

<file path=docProps/app.xml><?xml version="1.0" encoding="utf-8"?>
<Properties xmlns="http://schemas.openxmlformats.org/officeDocument/2006/extended-properties" xmlns:vt="http://schemas.openxmlformats.org/officeDocument/2006/docPropsVTypes">
  <Template>C:\Program Files\Microsoft Office\Templates\Presentation Designs\Dads Tie.pot</Template>
  <TotalTime>1294</TotalTime>
  <Words>191</Words>
  <Application>Microsoft Office PowerPoint</Application>
  <PresentationFormat>On-screen Show (4:3)</PresentationFormat>
  <Paragraphs>40</Paragraphs>
  <Slides>12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Courier New</vt:lpstr>
      <vt:lpstr>inherit</vt:lpstr>
      <vt:lpstr>Monotype Sorts</vt:lpstr>
      <vt:lpstr>Times New Roman</vt:lpstr>
      <vt:lpstr>Dads Tie.pot</vt:lpstr>
      <vt:lpstr>Bitmap Image</vt:lpstr>
      <vt:lpstr>PowerPoint Presentation</vt:lpstr>
      <vt:lpstr> Activity-selection </vt:lpstr>
      <vt:lpstr>Activity Selection problem </vt:lpstr>
      <vt:lpstr>PowerPoint Presentation</vt:lpstr>
      <vt:lpstr>PowerPoint Presentation</vt:lpstr>
      <vt:lpstr>Algorithms</vt:lpstr>
      <vt:lpstr>Complexity</vt:lpstr>
      <vt:lpstr>Example</vt:lpstr>
      <vt:lpstr>PowerPoint Presentation</vt:lpstr>
      <vt:lpstr>PowerPoint Presentation</vt:lpstr>
      <vt:lpstr>PowerPoint Presentation</vt:lpstr>
      <vt:lpstr>PowerPoint Presentation</vt:lpstr>
    </vt:vector>
  </TitlesOfParts>
  <Company>University of Virginia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Department of Computer Science</dc:creator>
  <cp:lastModifiedBy>Sulma Rashid</cp:lastModifiedBy>
  <cp:revision>326</cp:revision>
  <cp:lastPrinted>2002-04-12T06:25:52Z</cp:lastPrinted>
  <dcterms:created xsi:type="dcterms:W3CDTF">2002-04-11T23:45:57Z</dcterms:created>
  <dcterms:modified xsi:type="dcterms:W3CDTF">2022-12-16T06:28:05Z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0x0101005C324C60AE82314CBC6590E9FA05F6FB</vt:lpwstr>
  </property>
</Properties>
</file>