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kks10@gmail.com" userId="072865762869d93a" providerId="LiveId" clId="{95772C4E-5AB9-40A9-BF07-5842804923BD}"/>
    <pc:docChg chg="addSld modSld">
      <pc:chgData name="aravind.kks10@gmail.com" userId="072865762869d93a" providerId="LiveId" clId="{95772C4E-5AB9-40A9-BF07-5842804923BD}" dt="2018-02-03T05:55:40.462" v="24"/>
      <pc:docMkLst>
        <pc:docMk/>
      </pc:docMkLst>
      <pc:sldChg chg="addSp delSp modSp add">
        <pc:chgData name="aravind.kks10@gmail.com" userId="072865762869d93a" providerId="LiveId" clId="{95772C4E-5AB9-40A9-BF07-5842804923BD}" dt="2018-02-03T05:55:40.462" v="24"/>
        <pc:sldMkLst>
          <pc:docMk/>
          <pc:sldMk cId="2478533208" sldId="261"/>
        </pc:sldMkLst>
        <pc:spChg chg="mod">
          <ac:chgData name="aravind.kks10@gmail.com" userId="072865762869d93a" providerId="LiveId" clId="{95772C4E-5AB9-40A9-BF07-5842804923BD}" dt="2018-02-03T05:54:58.565" v="21" actId="404"/>
          <ac:spMkLst>
            <pc:docMk/>
            <pc:sldMk cId="2478533208" sldId="261"/>
            <ac:spMk id="2" creationId="{9B1666A0-CBFA-43DE-AD87-66C745537753}"/>
          </ac:spMkLst>
        </pc:spChg>
        <pc:spChg chg="add del">
          <ac:chgData name="aravind.kks10@gmail.com" userId="072865762869d93a" providerId="LiveId" clId="{95772C4E-5AB9-40A9-BF07-5842804923BD}" dt="2018-02-03T05:55:40.462" v="24"/>
          <ac:spMkLst>
            <pc:docMk/>
            <pc:sldMk cId="2478533208" sldId="261"/>
            <ac:spMk id="3" creationId="{68BDD5EA-AD8E-452B-AFB8-B994CFA1B419}"/>
          </ac:spMkLst>
        </pc:spChg>
        <pc:picChg chg="add del mod">
          <ac:chgData name="aravind.kks10@gmail.com" userId="072865762869d93a" providerId="LiveId" clId="{95772C4E-5AB9-40A9-BF07-5842804923BD}" dt="2018-02-03T05:55:12.436" v="23"/>
          <ac:picMkLst>
            <pc:docMk/>
            <pc:sldMk cId="2478533208" sldId="261"/>
            <ac:picMk id="5" creationId="{A17A9E51-2DF8-4101-82C6-469E22ABE13A}"/>
          </ac:picMkLst>
        </pc:picChg>
        <pc:picChg chg="add mod">
          <ac:chgData name="aravind.kks10@gmail.com" userId="072865762869d93a" providerId="LiveId" clId="{95772C4E-5AB9-40A9-BF07-5842804923BD}" dt="2018-02-03T05:55:40.462" v="24"/>
          <ac:picMkLst>
            <pc:docMk/>
            <pc:sldMk cId="2478533208" sldId="261"/>
            <ac:picMk id="7" creationId="{B7192998-7FDB-4468-85D8-CC59A270383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36294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429470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304338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66832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79247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37F101-AF9F-45C2-96F8-6D91F4AF24A6}"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427329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37F101-AF9F-45C2-96F8-6D91F4AF24A6}"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60284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37F101-AF9F-45C2-96F8-6D91F4AF24A6}"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129886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7F101-AF9F-45C2-96F8-6D91F4AF24A6}"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384171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37F101-AF9F-45C2-96F8-6D91F4AF24A6}"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237601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37F101-AF9F-45C2-96F8-6D91F4AF24A6}"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66024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7F101-AF9F-45C2-96F8-6D91F4AF24A6}"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F4D49-F096-4514-BFF2-8B1D510FCCA5}" type="slidenum">
              <a:rPr lang="en-US" smtClean="0"/>
              <a:t>‹#›</a:t>
            </a:fld>
            <a:endParaRPr lang="en-US"/>
          </a:p>
        </p:txBody>
      </p:sp>
    </p:spTree>
    <p:extLst>
      <p:ext uri="{BB962C8B-B14F-4D97-AF65-F5344CB8AC3E}">
        <p14:creationId xmlns:p14="http://schemas.microsoft.com/office/powerpoint/2010/main" val="405719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Augmented Reality: Travel and Tourism</a:t>
            </a:r>
          </a:p>
        </p:txBody>
      </p:sp>
      <p:sp>
        <p:nvSpPr>
          <p:cNvPr id="3" name="Subtitle 2"/>
          <p:cNvSpPr>
            <a:spLocks noGrp="1"/>
          </p:cNvSpPr>
          <p:nvPr>
            <p:ph type="subTitle" idx="1"/>
          </p:nvPr>
        </p:nvSpPr>
        <p:spPr>
          <a:xfrm>
            <a:off x="1524000" y="3741683"/>
            <a:ext cx="9144000" cy="2819400"/>
          </a:xfrm>
        </p:spPr>
        <p:txBody>
          <a:bodyPr>
            <a:normAutofit fontScale="92500" lnSpcReduction="10000"/>
          </a:bodyPr>
          <a:lstStyle/>
          <a:p>
            <a:r>
              <a:rPr lang="en-US" b="1" dirty="0"/>
              <a:t>Project Plan</a:t>
            </a:r>
          </a:p>
          <a:p>
            <a:endParaRPr lang="en-US" dirty="0"/>
          </a:p>
          <a:p>
            <a:r>
              <a:rPr lang="en-US" dirty="0"/>
              <a:t>Prepared By: </a:t>
            </a:r>
          </a:p>
          <a:p>
            <a:r>
              <a:rPr lang="en-US" dirty="0" err="1"/>
              <a:t>Aravind</a:t>
            </a:r>
            <a:r>
              <a:rPr lang="en-US" dirty="0"/>
              <a:t> Sheri</a:t>
            </a:r>
          </a:p>
          <a:p>
            <a:r>
              <a:rPr lang="en-US" dirty="0" err="1"/>
              <a:t>Sharath</a:t>
            </a:r>
            <a:r>
              <a:rPr lang="en-US" dirty="0"/>
              <a:t> </a:t>
            </a:r>
            <a:r>
              <a:rPr lang="en-US" dirty="0" err="1"/>
              <a:t>Koppu</a:t>
            </a:r>
            <a:endParaRPr lang="en-US" dirty="0"/>
          </a:p>
          <a:p>
            <a:r>
              <a:rPr lang="en-US" dirty="0" err="1"/>
              <a:t>Bhanu</a:t>
            </a:r>
            <a:r>
              <a:rPr lang="en-US" dirty="0"/>
              <a:t> </a:t>
            </a:r>
            <a:r>
              <a:rPr lang="en-US" dirty="0" err="1"/>
              <a:t>Sudheer</a:t>
            </a:r>
            <a:r>
              <a:rPr lang="en-US" dirty="0"/>
              <a:t> </a:t>
            </a:r>
            <a:r>
              <a:rPr lang="en-US" dirty="0" err="1"/>
              <a:t>Vallurupalli</a:t>
            </a:r>
            <a:endParaRPr lang="en-US" dirty="0"/>
          </a:p>
          <a:p>
            <a:r>
              <a:rPr lang="en-US" dirty="0"/>
              <a:t>Aditya </a:t>
            </a:r>
            <a:r>
              <a:rPr lang="en-US" dirty="0" err="1"/>
              <a:t>Soman</a:t>
            </a:r>
            <a:endParaRPr lang="en-US" dirty="0"/>
          </a:p>
        </p:txBody>
      </p:sp>
    </p:spTree>
    <p:extLst>
      <p:ext uri="{BB962C8B-B14F-4D97-AF65-F5344CB8AC3E}">
        <p14:creationId xmlns:p14="http://schemas.microsoft.com/office/powerpoint/2010/main" val="163617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Problem Statement</a:t>
            </a:r>
          </a:p>
        </p:txBody>
      </p:sp>
      <p:sp>
        <p:nvSpPr>
          <p:cNvPr id="3" name="Content Placeholder 2"/>
          <p:cNvSpPr>
            <a:spLocks noGrp="1"/>
          </p:cNvSpPr>
          <p:nvPr>
            <p:ph idx="1"/>
          </p:nvPr>
        </p:nvSpPr>
        <p:spPr>
          <a:xfrm>
            <a:off x="838200" y="1844098"/>
            <a:ext cx="10515600" cy="4351338"/>
          </a:xfrm>
        </p:spPr>
        <p:txBody>
          <a:bodyPr>
            <a:normAutofit/>
          </a:bodyPr>
          <a:lstStyle/>
          <a:p>
            <a:r>
              <a:rPr lang="en-US" sz="2400" dirty="0"/>
              <a:t>When tourists visit different countries and places where the regional languages are different and it would be difficult to communicate and read the local language text.</a:t>
            </a:r>
          </a:p>
          <a:p>
            <a:r>
              <a:rPr lang="en-US" sz="2400" dirty="0"/>
              <a:t>While traveling there would be signs or boards written in the local language and it would be very difficult in understanding and follow the rules or path  of the destination location.</a:t>
            </a:r>
          </a:p>
          <a:p>
            <a:r>
              <a:rPr lang="en-US" sz="2400" dirty="0"/>
              <a:t>There would be places where MAPS is not advanced or not available so, following the signals and local language written path is the only available option to reach the destination.</a:t>
            </a:r>
          </a:p>
          <a:p>
            <a:r>
              <a:rPr lang="en-US" sz="2400" dirty="0"/>
              <a:t>Communicating with the local people where the regional language is only the medium or dominated way of communication would be barrier to communicate.</a:t>
            </a:r>
          </a:p>
          <a:p>
            <a:endParaRPr lang="en-US" sz="2400" dirty="0"/>
          </a:p>
        </p:txBody>
      </p:sp>
    </p:spTree>
    <p:extLst>
      <p:ext uri="{BB962C8B-B14F-4D97-AF65-F5344CB8AC3E}">
        <p14:creationId xmlns:p14="http://schemas.microsoft.com/office/powerpoint/2010/main" val="129471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5CD6-CFF3-4538-BCC8-AABE5228D4A1}"/>
              </a:ext>
            </a:extLst>
          </p:cNvPr>
          <p:cNvSpPr>
            <a:spLocks noGrp="1"/>
          </p:cNvSpPr>
          <p:nvPr>
            <p:ph type="title"/>
          </p:nvPr>
        </p:nvSpPr>
        <p:spPr/>
        <p:txBody>
          <a:bodyPr>
            <a:normAutofit/>
          </a:bodyPr>
          <a:lstStyle/>
          <a:p>
            <a:r>
              <a:rPr lang="en-US" sz="3600" b="1" dirty="0"/>
              <a:t>Problem Statement</a:t>
            </a:r>
            <a:endParaRPr lang="en-US" sz="3600" dirty="0"/>
          </a:p>
        </p:txBody>
      </p:sp>
      <p:sp>
        <p:nvSpPr>
          <p:cNvPr id="3" name="Content Placeholder 2">
            <a:extLst>
              <a:ext uri="{FF2B5EF4-FFF2-40B4-BE49-F238E27FC236}">
                <a16:creationId xmlns:a16="http://schemas.microsoft.com/office/drawing/2014/main" id="{D93D8DE2-6BD5-45EF-8F71-40BFC3FC4E94}"/>
              </a:ext>
            </a:extLst>
          </p:cNvPr>
          <p:cNvSpPr>
            <a:spLocks noGrp="1"/>
          </p:cNvSpPr>
          <p:nvPr>
            <p:ph idx="1"/>
          </p:nvPr>
        </p:nvSpPr>
        <p:spPr/>
        <p:txBody>
          <a:bodyPr>
            <a:normAutofit/>
          </a:bodyPr>
          <a:lstStyle/>
          <a:p>
            <a:r>
              <a:rPr lang="en-US" sz="2400" dirty="0"/>
              <a:t>Health issues would be another problem for the tourists with a sudden change of weather and diet.</a:t>
            </a:r>
          </a:p>
          <a:p>
            <a:r>
              <a:rPr lang="en-US" sz="2400" dirty="0"/>
              <a:t>Proper medication at the right time in emergency situations is remote places is highly impossible or it would take time to reach the medical help.</a:t>
            </a:r>
          </a:p>
        </p:txBody>
      </p:sp>
    </p:spTree>
    <p:extLst>
      <p:ext uri="{BB962C8B-B14F-4D97-AF65-F5344CB8AC3E}">
        <p14:creationId xmlns:p14="http://schemas.microsoft.com/office/powerpoint/2010/main" val="12287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Solutions:</a:t>
            </a:r>
          </a:p>
        </p:txBody>
      </p:sp>
      <p:sp>
        <p:nvSpPr>
          <p:cNvPr id="3" name="Content Placeholder 2"/>
          <p:cNvSpPr>
            <a:spLocks noGrp="1"/>
          </p:cNvSpPr>
          <p:nvPr>
            <p:ph idx="1"/>
          </p:nvPr>
        </p:nvSpPr>
        <p:spPr/>
        <p:txBody>
          <a:bodyPr>
            <a:normAutofit fontScale="92500" lnSpcReduction="10000"/>
          </a:bodyPr>
          <a:lstStyle/>
          <a:p>
            <a:r>
              <a:rPr lang="en-US" sz="2400" dirty="0"/>
              <a:t>Converting the non-local language text image into English or the preferred language of the tourist using API so that the tourist can understand the local language text or road signs.</a:t>
            </a:r>
          </a:p>
          <a:p>
            <a:r>
              <a:rPr lang="en-US" sz="2400" dirty="0"/>
              <a:t>Speech conversion from the Tourist language to the regional language of the place visited using speech conversion API.</a:t>
            </a:r>
          </a:p>
          <a:p>
            <a:r>
              <a:rPr lang="en-US" sz="2400" dirty="0"/>
              <a:t>We can provide the weather conditions and frequent health issues occurred in the various tourist places will be provided in the app so that precautionary steps would prevent various hazardous diseases.</a:t>
            </a:r>
          </a:p>
          <a:p>
            <a:r>
              <a:rPr lang="en-US" sz="2400" dirty="0"/>
              <a:t>We can provide tele health or live video instructions so that the primary medication would save a life. But contacting the right person or hospital details would be difficult or mobile signal would not be available.</a:t>
            </a:r>
          </a:p>
          <a:p>
            <a:r>
              <a:rPr lang="en-US" sz="2400" dirty="0"/>
              <a:t>We can provide pre loaded medical steps for the emergency health issues so that primary medication would save someone's life.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9543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ADA3-985A-45DC-A5B6-9D8F5722AD76}"/>
              </a:ext>
            </a:extLst>
          </p:cNvPr>
          <p:cNvSpPr>
            <a:spLocks noGrp="1"/>
          </p:cNvSpPr>
          <p:nvPr>
            <p:ph type="title"/>
          </p:nvPr>
        </p:nvSpPr>
        <p:spPr/>
        <p:txBody>
          <a:bodyPr>
            <a:normAutofit/>
          </a:bodyPr>
          <a:lstStyle/>
          <a:p>
            <a:r>
              <a:rPr lang="en-US" sz="3600" dirty="0"/>
              <a:t>Project Sprint - 1</a:t>
            </a:r>
          </a:p>
        </p:txBody>
      </p:sp>
      <p:pic>
        <p:nvPicPr>
          <p:cNvPr id="5" name="Content Placeholder 4">
            <a:extLst>
              <a:ext uri="{FF2B5EF4-FFF2-40B4-BE49-F238E27FC236}">
                <a16:creationId xmlns:a16="http://schemas.microsoft.com/office/drawing/2014/main" id="{662019AD-4D63-4287-9C70-F3AFDA1911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82866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66A0-CBFA-43DE-AD87-66C745537753}"/>
              </a:ext>
            </a:extLst>
          </p:cNvPr>
          <p:cNvSpPr>
            <a:spLocks noGrp="1"/>
          </p:cNvSpPr>
          <p:nvPr>
            <p:ph type="title"/>
          </p:nvPr>
        </p:nvSpPr>
        <p:spPr/>
        <p:txBody>
          <a:bodyPr>
            <a:normAutofit/>
          </a:bodyPr>
          <a:lstStyle/>
          <a:p>
            <a:r>
              <a:rPr lang="en-US" sz="3200" dirty="0"/>
              <a:t>Project Sprint-2</a:t>
            </a:r>
          </a:p>
        </p:txBody>
      </p:sp>
      <p:pic>
        <p:nvPicPr>
          <p:cNvPr id="7" name="Content Placeholder 6">
            <a:extLst>
              <a:ext uri="{FF2B5EF4-FFF2-40B4-BE49-F238E27FC236}">
                <a16:creationId xmlns:a16="http://schemas.microsoft.com/office/drawing/2014/main" id="{B7192998-7FDB-4468-85D8-CC59A2703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2478533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Augmented Reality: Travel and Tourism</vt:lpstr>
      <vt:lpstr>Problem Statement</vt:lpstr>
      <vt:lpstr>Problem Statement</vt:lpstr>
      <vt:lpstr>Solutions:</vt:lpstr>
      <vt:lpstr>Project Sprint - 1</vt:lpstr>
      <vt:lpstr>Project Sprint-2</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Travel and Tourism</dc:title>
  <dc:creator>as9f3</dc:creator>
  <cp:lastModifiedBy>aravind.kks10@gmail.com</cp:lastModifiedBy>
  <cp:revision>16</cp:revision>
  <dcterms:created xsi:type="dcterms:W3CDTF">2018-02-02T14:57:47Z</dcterms:created>
  <dcterms:modified xsi:type="dcterms:W3CDTF">2018-02-03T05:55:41Z</dcterms:modified>
</cp:coreProperties>
</file>