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6858000" cy="9144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274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316523" y="1828800"/>
            <a:ext cx="6172200" cy="24384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0EA58FBF-1F9A-4B1B-A066-68074CB74C85}" type="datetimeFigureOut">
              <a:rPr lang="en-US" smtClean="0"/>
              <a:pPr/>
              <a:t>11/17/2018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6161E3AA-1A9F-4400-82E5-9D89B73E974B}" type="slidenum">
              <a:rPr lang="en-US" smtClean="0"/>
              <a:pPr/>
              <a:t>‹#›</a:t>
            </a:fld>
            <a:endParaRPr lang="en-US"/>
          </a:p>
        </p:txBody>
      </p:sp>
      <p:sp>
        <p:nvSpPr>
          <p:cNvPr id="9" name="Subtitle 8"/>
          <p:cNvSpPr>
            <a:spLocks noGrp="1"/>
          </p:cNvSpPr>
          <p:nvPr>
            <p:ph type="subTitle" idx="1"/>
          </p:nvPr>
        </p:nvSpPr>
        <p:spPr>
          <a:xfrm>
            <a:off x="1028700" y="4442264"/>
            <a:ext cx="4800600" cy="23368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A58FBF-1F9A-4B1B-A066-68074CB74C85}" type="datetimeFigureOut">
              <a:rPr lang="en-US" smtClean="0"/>
              <a:pPr/>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1E3AA-1A9F-4400-82E5-9D89B73E97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A58FBF-1F9A-4B1B-A066-68074CB74C85}" type="datetimeFigureOut">
              <a:rPr lang="en-US" smtClean="0"/>
              <a:pPr/>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1E3AA-1A9F-4400-82E5-9D89B73E97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A58FBF-1F9A-4B1B-A066-68074CB74C85}" type="datetimeFigureOut">
              <a:rPr lang="en-US" smtClean="0"/>
              <a:pPr/>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1E3AA-1A9F-4400-82E5-9D89B73E974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00150" y="812800"/>
            <a:ext cx="5314950" cy="24384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00150" y="3343715"/>
            <a:ext cx="5314950" cy="2012949"/>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EA58FBF-1F9A-4B1B-A066-68074CB74C85}" type="datetimeFigureOut">
              <a:rPr lang="en-US" smtClean="0"/>
              <a:pPr/>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943600" y="8555568"/>
            <a:ext cx="571500" cy="486833"/>
          </a:xfrm>
        </p:spPr>
        <p:txBody>
          <a:bodyPr/>
          <a:lstStyle/>
          <a:p>
            <a:fld id="{6161E3AA-1A9F-4400-82E5-9D89B73E974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342900" y="2133601"/>
            <a:ext cx="3028950" cy="6034617"/>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3486150" y="2133601"/>
            <a:ext cx="3028950" cy="6034617"/>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A58FBF-1F9A-4B1B-A066-68074CB74C85}" type="datetimeFigureOut">
              <a:rPr lang="en-US" smtClean="0"/>
              <a:pPr/>
              <a:t>11/17/2018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1E3AA-1A9F-4400-82E5-9D89B73E974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6172200" cy="1524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42900" y="2046817"/>
            <a:ext cx="3030141" cy="1001183"/>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483769" y="2046817"/>
            <a:ext cx="3031331" cy="1001183"/>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42900" y="3149601"/>
            <a:ext cx="3030141" cy="5018617"/>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3483769" y="3149601"/>
            <a:ext cx="3031331" cy="5018617"/>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EA58FBF-1F9A-4B1B-A066-68074CB74C85}" type="datetimeFigureOut">
              <a:rPr lang="en-US" smtClean="0"/>
              <a:pPr/>
              <a:t>11/17/2018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61E3AA-1A9F-4400-82E5-9D89B73E97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A58FBF-1F9A-4B1B-A066-68074CB74C85}" type="datetimeFigureOut">
              <a:rPr lang="en-US" smtClean="0"/>
              <a:pPr/>
              <a:t>11/17/2018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61E3AA-1A9F-4400-82E5-9D89B73E97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58FBF-1F9A-4B1B-A066-68074CB74C85}" type="datetimeFigureOut">
              <a:rPr lang="en-US" smtClean="0"/>
              <a:pPr/>
              <a:t>11/17/2018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61E3AA-1A9F-4400-82E5-9D89B73E97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42900" y="2032001"/>
            <a:ext cx="2256235" cy="6136217"/>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681287" y="364067"/>
            <a:ext cx="3833813" cy="7804151"/>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A58FBF-1F9A-4B1B-A066-68074CB74C85}" type="datetimeFigureOut">
              <a:rPr lang="en-US" smtClean="0"/>
              <a:pPr/>
              <a:t>11/17/2018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1E3AA-1A9F-4400-82E5-9D89B73E974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0" y="812800"/>
            <a:ext cx="4114800" cy="696384"/>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371600" y="2442633"/>
            <a:ext cx="4114800" cy="52832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371600" y="1555716"/>
            <a:ext cx="4114800" cy="707136"/>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A58FBF-1F9A-4B1B-A066-68074CB74C85}" type="datetimeFigureOut">
              <a:rPr lang="en-US" smtClean="0"/>
              <a:pPr/>
              <a:t>11/17/2018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1E3AA-1A9F-4400-82E5-9D89B73E974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342900" y="366184"/>
            <a:ext cx="6172200" cy="1524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42900" y="2133600"/>
            <a:ext cx="6172200" cy="62788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342900" y="8555568"/>
            <a:ext cx="1600200" cy="486833"/>
          </a:xfrm>
          <a:prstGeom prst="rect">
            <a:avLst/>
          </a:prstGeom>
        </p:spPr>
        <p:txBody>
          <a:bodyPr vert="horz" anchor="b"/>
          <a:lstStyle>
            <a:lvl1pPr algn="l" eaLnBrk="1" latinLnBrk="0" hangingPunct="1">
              <a:defRPr kumimoji="0" sz="1200">
                <a:solidFill>
                  <a:schemeClr val="tx1">
                    <a:shade val="50000"/>
                  </a:schemeClr>
                </a:solidFill>
              </a:defRPr>
            </a:lvl1pPr>
          </a:lstStyle>
          <a:p>
            <a:fld id="{0EA58FBF-1F9A-4B1B-A066-68074CB74C85}" type="datetimeFigureOut">
              <a:rPr lang="en-US" smtClean="0"/>
              <a:pPr/>
              <a:t>11/17/2018</a:t>
            </a:fld>
            <a:endParaRPr lang="en-US"/>
          </a:p>
        </p:txBody>
      </p:sp>
      <p:sp>
        <p:nvSpPr>
          <p:cNvPr id="3" name="Footer Placeholder 2"/>
          <p:cNvSpPr>
            <a:spLocks noGrp="1"/>
          </p:cNvSpPr>
          <p:nvPr>
            <p:ph type="ftr" sz="quarter" idx="3"/>
          </p:nvPr>
        </p:nvSpPr>
        <p:spPr>
          <a:xfrm>
            <a:off x="2343150" y="8555568"/>
            <a:ext cx="2171700" cy="486833"/>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5943600" y="8555568"/>
            <a:ext cx="571500" cy="486833"/>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161E3AA-1A9F-4400-82E5-9D89B73E974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1"/>
            <a:ext cx="5829300" cy="990600"/>
          </a:xfrm>
        </p:spPr>
        <p:txBody>
          <a:bodyPr/>
          <a:lstStyle/>
          <a:p>
            <a:r>
              <a:rPr lang="en-US" dirty="0" smtClean="0">
                <a:solidFill>
                  <a:srgbClr val="FFFF00"/>
                </a:solidFill>
              </a:rPr>
              <a:t>CSUMB Filter</a:t>
            </a:r>
            <a:endParaRPr lang="en-US" dirty="0">
              <a:solidFill>
                <a:srgbClr val="FFFF00"/>
              </a:solidFill>
            </a:endParaRPr>
          </a:p>
        </p:txBody>
      </p:sp>
      <p:sp>
        <p:nvSpPr>
          <p:cNvPr id="3" name="Subtitle 2"/>
          <p:cNvSpPr>
            <a:spLocks noGrp="1"/>
          </p:cNvSpPr>
          <p:nvPr>
            <p:ph type="subTitle" idx="1"/>
          </p:nvPr>
        </p:nvSpPr>
        <p:spPr>
          <a:xfrm>
            <a:off x="609600" y="5715000"/>
            <a:ext cx="5562600" cy="2336800"/>
          </a:xfrm>
        </p:spPr>
        <p:txBody>
          <a:bodyPr>
            <a:noAutofit/>
          </a:bodyPr>
          <a:lstStyle/>
          <a:p>
            <a:r>
              <a:rPr lang="en-US" sz="1400" b="1" dirty="0" smtClean="0">
                <a:solidFill>
                  <a:srgbClr val="FFFF00"/>
                </a:solidFill>
                <a:effectLst>
                  <a:outerShdw blurRad="1270000" dist="469900" dir="6360000" algn="tr" rotWithShape="0">
                    <a:schemeClr val="bg1"/>
                  </a:outerShdw>
                </a:effectLst>
              </a:rPr>
              <a:t>Whether it </a:t>
            </a:r>
            <a:r>
              <a:rPr lang="en-US" sz="1400" b="1" dirty="0" smtClean="0">
                <a:solidFill>
                  <a:srgbClr val="FFFF00"/>
                </a:solidFill>
                <a:effectLst>
                  <a:outerShdw blurRad="1270000" dist="469900" dir="6360000" algn="tr" rotWithShape="0">
                    <a:schemeClr val="bg1"/>
                  </a:outerShdw>
                </a:effectLst>
              </a:rPr>
              <a:t>is a graduation or just trying to recognize you team at California State University Monterey Bay the CSUMB filter will work for you.  The filter provides you with a banner at the top of your photo with customizable text to relate to any function that is taking place.</a:t>
            </a:r>
          </a:p>
          <a:p>
            <a:pPr algn="l"/>
            <a:endParaRPr lang="en-US" sz="1400" b="1" dirty="0" smtClean="0">
              <a:solidFill>
                <a:srgbClr val="FFFF00"/>
              </a:solidFill>
              <a:effectLst>
                <a:outerShdw blurRad="1270000" dist="469900" dir="6360000" algn="tr" rotWithShape="0">
                  <a:schemeClr val="bg1"/>
                </a:outerShdw>
              </a:effectLst>
            </a:endParaRPr>
          </a:p>
          <a:p>
            <a:r>
              <a:rPr lang="en-US" sz="1400" b="1" dirty="0" smtClean="0">
                <a:solidFill>
                  <a:srgbClr val="FFFF00"/>
                </a:solidFill>
                <a:effectLst>
                  <a:outerShdw blurRad="1270000" dist="469900" dir="6360000" algn="tr" rotWithShape="0">
                    <a:schemeClr val="bg1"/>
                  </a:outerShdw>
                </a:effectLst>
              </a:rPr>
              <a:t>To use the filter select a picture you would like to modify. Assign the picture to a variable with the command “</a:t>
            </a:r>
            <a:r>
              <a:rPr lang="en-US" sz="1400" b="1" dirty="0" err="1" smtClean="0">
                <a:solidFill>
                  <a:srgbClr val="FFFF00"/>
                </a:solidFill>
                <a:effectLst>
                  <a:outerShdw blurRad="1270000" dist="469900" dir="6360000" algn="tr" rotWithShape="0">
                    <a:schemeClr val="bg1"/>
                  </a:outerShdw>
                </a:effectLst>
              </a:rPr>
              <a:t>pic</a:t>
            </a:r>
            <a:r>
              <a:rPr lang="en-US" sz="1400" b="1" dirty="0" smtClean="0">
                <a:solidFill>
                  <a:srgbClr val="FFFF00"/>
                </a:solidFill>
                <a:effectLst>
                  <a:outerShdw blurRad="1270000" dist="469900" dir="6360000" algn="tr" rotWithShape="0">
                    <a:schemeClr val="bg1"/>
                  </a:outerShdw>
                </a:effectLst>
              </a:rPr>
              <a:t> = </a:t>
            </a:r>
            <a:r>
              <a:rPr lang="en-US" sz="1400" b="1" dirty="0" err="1" smtClean="0">
                <a:solidFill>
                  <a:srgbClr val="FFFF00"/>
                </a:solidFill>
                <a:effectLst>
                  <a:outerShdw blurRad="1270000" dist="469900" dir="6360000" algn="tr" rotWithShape="0">
                    <a:schemeClr val="bg1"/>
                  </a:outerShdw>
                </a:effectLst>
              </a:rPr>
              <a:t>pickAFile</a:t>
            </a:r>
            <a:r>
              <a:rPr lang="en-US" sz="1400" b="1" dirty="0" smtClean="0">
                <a:solidFill>
                  <a:srgbClr val="FFFF00"/>
                </a:solidFill>
                <a:effectLst>
                  <a:outerShdw blurRad="1270000" dist="469900" dir="6360000" algn="tr" rotWithShape="0">
                    <a:schemeClr val="bg1"/>
                  </a:outerShdw>
                </a:effectLst>
              </a:rPr>
              <a:t>()”. Then run the filter wit h the command “</a:t>
            </a:r>
            <a:r>
              <a:rPr lang="en-US" sz="1400" b="1" dirty="0" err="1" smtClean="0">
                <a:solidFill>
                  <a:srgbClr val="FFFF00"/>
                </a:solidFill>
                <a:effectLst>
                  <a:outerShdw blurRad="1270000" dist="469900" dir="6360000" algn="tr" rotWithShape="0">
                    <a:schemeClr val="bg1"/>
                  </a:outerShdw>
                </a:effectLst>
              </a:rPr>
              <a:t>csumb</a:t>
            </a:r>
            <a:r>
              <a:rPr lang="en-US" sz="1400" b="1" dirty="0" smtClean="0">
                <a:solidFill>
                  <a:srgbClr val="FFFF00"/>
                </a:solidFill>
                <a:effectLst>
                  <a:outerShdw blurRad="1270000" dist="469900" dir="6360000" algn="tr" rotWithShape="0">
                    <a:schemeClr val="bg1"/>
                  </a:outerShdw>
                </a:effectLst>
              </a:rPr>
              <a:t>(</a:t>
            </a:r>
            <a:r>
              <a:rPr lang="en-US" sz="1400" b="1" dirty="0" err="1" smtClean="0">
                <a:solidFill>
                  <a:srgbClr val="FFFF00"/>
                </a:solidFill>
                <a:effectLst>
                  <a:outerShdw blurRad="1270000" dist="469900" dir="6360000" algn="tr" rotWithShape="0">
                    <a:schemeClr val="bg1"/>
                  </a:outerShdw>
                </a:effectLst>
              </a:rPr>
              <a:t>pic</a:t>
            </a:r>
            <a:r>
              <a:rPr lang="en-US" sz="1400" b="1" dirty="0" smtClean="0">
                <a:solidFill>
                  <a:srgbClr val="FFFF00"/>
                </a:solidFill>
                <a:effectLst>
                  <a:outerShdw blurRad="1270000" dist="469900" dir="6360000" algn="tr" rotWithShape="0">
                    <a:schemeClr val="bg1"/>
                  </a:outerShdw>
                </a:effectLst>
              </a:rPr>
              <a:t>)”.  Once the command has been entered you will be prompted to type in the text for that banner you would like to display.  Every picture is customizable and includes the CSUMB logo at the bottom right of each image. </a:t>
            </a:r>
            <a:endParaRPr lang="en-US" sz="1400" b="1" dirty="0">
              <a:solidFill>
                <a:srgbClr val="FFFF00"/>
              </a:solidFill>
              <a:effectLst>
                <a:outerShdw blurRad="1270000" dist="469900" dir="6360000" algn="tr" rotWithShape="0">
                  <a:schemeClr val="bg1"/>
                </a:outerShdw>
              </a:effectLst>
            </a:endParaRPr>
          </a:p>
        </p:txBody>
      </p:sp>
      <p:pic>
        <p:nvPicPr>
          <p:cNvPr id="1026" name="Picture 2"/>
          <p:cNvPicPr>
            <a:picLocks noChangeAspect="1" noChangeArrowheads="1"/>
          </p:cNvPicPr>
          <p:nvPr/>
        </p:nvPicPr>
        <p:blipFill>
          <a:blip r:embed="rId2" cstate="print"/>
          <a:srcRect/>
          <a:stretch>
            <a:fillRect/>
          </a:stretch>
        </p:blipFill>
        <p:spPr bwMode="auto">
          <a:xfrm>
            <a:off x="609600" y="1524000"/>
            <a:ext cx="5562600" cy="4161858"/>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142</TotalTime>
  <Words>133</Words>
  <Application>Microsoft Office PowerPoint</Application>
  <PresentationFormat>On-screen Show (4:3)</PresentationFormat>
  <Paragraphs>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Apex</vt:lpstr>
      <vt:lpstr>CSUMB Filter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CSUMB Filter</dc:title>
  <dc:creator>Brian Sheridan</dc:creator>
  <cp:lastModifiedBy>Brian Sheridan</cp:lastModifiedBy>
  <cp:revision>16</cp:revision>
  <dcterms:created xsi:type="dcterms:W3CDTF">2018-11-17T04:46:15Z</dcterms:created>
  <dcterms:modified xsi:type="dcterms:W3CDTF">2018-11-17T08:16:35Z</dcterms:modified>
</cp:coreProperties>
</file>