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6858000" cy="9144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2700" y="-102"/>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6336168"/>
            <a:ext cx="6858000" cy="2817283"/>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4579144" y="0"/>
            <a:ext cx="2278856" cy="9144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321798" y="4450080"/>
            <a:ext cx="4860036" cy="306832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324788" y="2059749"/>
            <a:ext cx="4860036" cy="23368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32A9781-58B8-47B1-9381-F53FBBB33804}" type="datetimeFigureOut">
              <a:rPr lang="en-US" smtClean="0"/>
              <a:t>11/17/2018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2B54D00F-7796-4D39-8CB3-59A238B8FA92}"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32A9781-58B8-47B1-9381-F53FBBB33804}" type="datetimeFigureOut">
              <a:rPr lang="en-US" smtClean="0"/>
              <a:t>11/17/2018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54D00F-7796-4D39-8CB3-59A238B8FA9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366185"/>
            <a:ext cx="1543050" cy="780203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342900" y="366185"/>
            <a:ext cx="4514850" cy="780203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32A9781-58B8-47B1-9381-F53FBBB33804}" type="datetimeFigureOut">
              <a:rPr lang="en-US" smtClean="0"/>
              <a:t>11/17/2018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54D00F-7796-4D39-8CB3-59A238B8FA9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32A9781-58B8-47B1-9381-F53FBBB33804}" type="datetimeFigureOut">
              <a:rPr lang="en-US" smtClean="0"/>
              <a:t>11/17/2018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54D00F-7796-4D39-8CB3-59A238B8FA9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6336168"/>
            <a:ext cx="6858000" cy="2817283"/>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579144" y="0"/>
            <a:ext cx="2278856" cy="9144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514350" y="4778450"/>
            <a:ext cx="4972050" cy="2435151"/>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14350" y="3314400"/>
            <a:ext cx="4972050" cy="1422251"/>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32A9781-58B8-47B1-9381-F53FBBB33804}" type="datetimeFigureOut">
              <a:rPr lang="en-US" smtClean="0"/>
              <a:t>11/17/2018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54D00F-7796-4D39-8CB3-59A238B8FA92}"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42900" y="366184"/>
            <a:ext cx="5600700" cy="1524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342900" y="2133601"/>
            <a:ext cx="2743200" cy="6034617"/>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3200400" y="2133601"/>
            <a:ext cx="2743200" cy="6034617"/>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32A9781-58B8-47B1-9381-F53FBBB33804}" type="datetimeFigureOut">
              <a:rPr lang="en-US" smtClean="0"/>
              <a:t>11/17/2018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54D00F-7796-4D39-8CB3-59A238B8FA9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4067"/>
            <a:ext cx="6172200" cy="1524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42900" y="7315200"/>
            <a:ext cx="3030141" cy="11176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3483769" y="7315200"/>
            <a:ext cx="3031331" cy="11176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42900" y="2022550"/>
            <a:ext cx="3030141" cy="5255684"/>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3483769" y="2022550"/>
            <a:ext cx="3031331" cy="5255684"/>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32A9781-58B8-47B1-9381-F53FBBB33804}" type="datetimeFigureOut">
              <a:rPr lang="en-US" smtClean="0"/>
              <a:t>11/17/2018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54D00F-7796-4D39-8CB3-59A238B8FA9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42900" y="365760"/>
            <a:ext cx="5602986" cy="1524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732A9781-58B8-47B1-9381-F53FBBB33804}" type="datetimeFigureOut">
              <a:rPr lang="en-US" smtClean="0"/>
              <a:t>11/17/2018</a:t>
            </a:fld>
            <a:endParaRPr lang="en-US"/>
          </a:p>
        </p:txBody>
      </p:sp>
      <p:sp>
        <p:nvSpPr>
          <p:cNvPr id="8" name="Slide Number Placeholder 7"/>
          <p:cNvSpPr>
            <a:spLocks noGrp="1"/>
          </p:cNvSpPr>
          <p:nvPr>
            <p:ph type="sldNum" sz="quarter" idx="11"/>
          </p:nvPr>
        </p:nvSpPr>
        <p:spPr/>
        <p:txBody>
          <a:bodyPr/>
          <a:lstStyle/>
          <a:p>
            <a:fld id="{2B54D00F-7796-4D39-8CB3-59A238B8FA92}"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2A9781-58B8-47B1-9381-F53FBBB33804}" type="datetimeFigureOut">
              <a:rPr lang="en-US" smtClean="0"/>
              <a:t>11/17/2018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54D00F-7796-4D39-8CB3-59A238B8FA9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1580704"/>
            <a:ext cx="2400300" cy="973667"/>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42900" y="285899"/>
            <a:ext cx="2057400" cy="12192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 y="2641600"/>
            <a:ext cx="5314950" cy="508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32A9781-58B8-47B1-9381-F53FBBB33804}" type="datetimeFigureOut">
              <a:rPr lang="en-US" smtClean="0"/>
              <a:t>11/17/2018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6117336" y="8562753"/>
            <a:ext cx="571500" cy="486833"/>
          </a:xfrm>
        </p:spPr>
        <p:txBody>
          <a:bodyPr/>
          <a:lstStyle/>
          <a:p>
            <a:fld id="{2B54D00F-7796-4D39-8CB3-59A238B8FA9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67549" y="2274279"/>
            <a:ext cx="2290401" cy="1671744"/>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799221" y="1359876"/>
            <a:ext cx="3086100" cy="54864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167550" y="3998354"/>
            <a:ext cx="2290400" cy="3551309"/>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342900" y="8562753"/>
            <a:ext cx="1600200" cy="486833"/>
          </a:xfrm>
        </p:spPr>
        <p:txBody>
          <a:bodyPr/>
          <a:lstStyle/>
          <a:p>
            <a:fld id="{732A9781-58B8-47B1-9381-F53FBBB33804}" type="datetimeFigureOut">
              <a:rPr lang="en-US" smtClean="0"/>
              <a:t>11/17/2018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54D00F-7796-4D39-8CB3-59A238B8FA9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6336168"/>
            <a:ext cx="6858000" cy="2817283"/>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5486400" y="0"/>
            <a:ext cx="1371600" cy="9144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342900" y="366184"/>
            <a:ext cx="5600700" cy="1524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342900" y="2133601"/>
            <a:ext cx="5600700" cy="6034617"/>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342900" y="8562753"/>
            <a:ext cx="1600200" cy="486833"/>
          </a:xfrm>
          <a:prstGeom prst="rect">
            <a:avLst/>
          </a:prstGeom>
        </p:spPr>
        <p:txBody>
          <a:bodyPr vert="horz" bIns="0" anchor="b"/>
          <a:lstStyle>
            <a:lvl1pPr algn="l" eaLnBrk="1" latinLnBrk="0" hangingPunct="1">
              <a:defRPr kumimoji="0" sz="1000">
                <a:solidFill>
                  <a:schemeClr val="tx2">
                    <a:shade val="50000"/>
                  </a:schemeClr>
                </a:solidFill>
              </a:defRPr>
            </a:lvl1pPr>
          </a:lstStyle>
          <a:p>
            <a:fld id="{732A9781-58B8-47B1-9381-F53FBBB33804}" type="datetimeFigureOut">
              <a:rPr lang="en-US" smtClean="0"/>
              <a:t>11/17/2018</a:t>
            </a:fld>
            <a:endParaRPr lang="en-US"/>
          </a:p>
        </p:txBody>
      </p:sp>
      <p:sp>
        <p:nvSpPr>
          <p:cNvPr id="22" name="Footer Placeholder 21"/>
          <p:cNvSpPr>
            <a:spLocks noGrp="1"/>
          </p:cNvSpPr>
          <p:nvPr>
            <p:ph type="ftr" sz="quarter" idx="3"/>
          </p:nvPr>
        </p:nvSpPr>
        <p:spPr>
          <a:xfrm>
            <a:off x="2343150" y="8562753"/>
            <a:ext cx="2171700" cy="486833"/>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6115050" y="8562753"/>
            <a:ext cx="571500" cy="486833"/>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2B54D00F-7796-4D39-8CB3-59A238B8FA92}"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04800"/>
            <a:ext cx="6858000" cy="1960033"/>
          </a:xfrm>
        </p:spPr>
        <p:txBody>
          <a:bodyPr/>
          <a:lstStyle/>
          <a:p>
            <a:pPr algn="ctr"/>
            <a:r>
              <a:rPr lang="en-US" dirty="0" smtClean="0"/>
              <a:t>Double-y Filter</a:t>
            </a:r>
            <a:endParaRPr lang="en-US" dirty="0"/>
          </a:p>
        </p:txBody>
      </p:sp>
      <p:sp>
        <p:nvSpPr>
          <p:cNvPr id="3" name="Subtitle 2"/>
          <p:cNvSpPr>
            <a:spLocks noGrp="1"/>
          </p:cNvSpPr>
          <p:nvPr>
            <p:ph type="subTitle" idx="1"/>
          </p:nvPr>
        </p:nvSpPr>
        <p:spPr>
          <a:xfrm>
            <a:off x="0" y="5943600"/>
            <a:ext cx="6858000" cy="3200400"/>
          </a:xfrm>
        </p:spPr>
        <p:txBody>
          <a:bodyPr anchor="t" anchorCtr="0">
            <a:normAutofit/>
          </a:bodyPr>
          <a:lstStyle/>
          <a:p>
            <a:pPr algn="ctr"/>
            <a:r>
              <a:rPr lang="en-US" sz="1600" b="1" dirty="0" smtClean="0">
                <a:solidFill>
                  <a:srgbClr val="00B0F0"/>
                </a:solidFill>
                <a:effectLst>
                  <a:outerShdw blurRad="38100" dist="38100" dir="2700000" algn="tl">
                    <a:srgbClr val="000000">
                      <a:alpha val="43137"/>
                    </a:srgbClr>
                  </a:outerShdw>
                </a:effectLst>
              </a:rPr>
              <a:t>The double-y filter allows you to take two pictures and add them together by averaging out each pixel between two pictures.  The filter does not require the pictures to be the same size. Whether you are trying to make scary picture or have fun with scenery this filter is sure to provide hours of entertainment</a:t>
            </a:r>
            <a:r>
              <a:rPr lang="en-US" sz="1600" b="1" dirty="0" smtClean="0">
                <a:solidFill>
                  <a:srgbClr val="00B0F0"/>
                </a:solidFill>
                <a:effectLst>
                  <a:outerShdw blurRad="38100" dist="38100" dir="2700000" algn="tl">
                    <a:srgbClr val="000000">
                      <a:alpha val="43137"/>
                    </a:srgbClr>
                  </a:outerShdw>
                </a:effectLst>
              </a:rPr>
              <a:t>.</a:t>
            </a:r>
          </a:p>
          <a:p>
            <a:pPr algn="ctr"/>
            <a:endParaRPr lang="en-US" sz="1600" b="1" dirty="0" smtClean="0">
              <a:solidFill>
                <a:srgbClr val="00B0F0"/>
              </a:solidFill>
              <a:effectLst>
                <a:outerShdw blurRad="38100" dist="38100" dir="2700000" algn="tl">
                  <a:srgbClr val="000000">
                    <a:alpha val="43137"/>
                  </a:srgbClr>
                </a:outerShdw>
              </a:effectLst>
            </a:endParaRPr>
          </a:p>
          <a:p>
            <a:pPr algn="ctr"/>
            <a:r>
              <a:rPr lang="en-US" sz="1600" b="1" dirty="0" smtClean="0">
                <a:solidFill>
                  <a:srgbClr val="00B0F0"/>
                </a:solidFill>
                <a:effectLst>
                  <a:outerShdw blurRad="38100" dist="38100" dir="2700000" algn="tl">
                    <a:srgbClr val="000000">
                      <a:alpha val="43137"/>
                    </a:srgbClr>
                  </a:outerShdw>
                </a:effectLst>
              </a:rPr>
              <a:t>To use the filter select a picture you would like to modify. Assign the picture to a variable with the command “</a:t>
            </a:r>
            <a:r>
              <a:rPr lang="en-US" sz="1600" b="1" dirty="0" err="1" smtClean="0">
                <a:solidFill>
                  <a:srgbClr val="00B0F0"/>
                </a:solidFill>
                <a:effectLst>
                  <a:outerShdw blurRad="38100" dist="38100" dir="2700000" algn="tl">
                    <a:srgbClr val="000000">
                      <a:alpha val="43137"/>
                    </a:srgbClr>
                  </a:outerShdw>
                </a:effectLst>
              </a:rPr>
              <a:t>pic</a:t>
            </a:r>
            <a:r>
              <a:rPr lang="en-US" sz="1600" b="1" dirty="0" smtClean="0">
                <a:solidFill>
                  <a:srgbClr val="00B0F0"/>
                </a:solidFill>
                <a:effectLst>
                  <a:outerShdw blurRad="38100" dist="38100" dir="2700000" algn="tl">
                    <a:srgbClr val="000000">
                      <a:alpha val="43137"/>
                    </a:srgbClr>
                  </a:outerShdw>
                </a:effectLst>
              </a:rPr>
              <a:t> = </a:t>
            </a:r>
            <a:r>
              <a:rPr lang="en-US" sz="1600" b="1" dirty="0" err="1" smtClean="0">
                <a:solidFill>
                  <a:srgbClr val="00B0F0"/>
                </a:solidFill>
                <a:effectLst>
                  <a:outerShdw blurRad="38100" dist="38100" dir="2700000" algn="tl">
                    <a:srgbClr val="000000">
                      <a:alpha val="43137"/>
                    </a:srgbClr>
                  </a:outerShdw>
                </a:effectLst>
              </a:rPr>
              <a:t>pickAFile</a:t>
            </a:r>
            <a:r>
              <a:rPr lang="en-US" sz="1600" b="1" dirty="0" smtClean="0">
                <a:solidFill>
                  <a:srgbClr val="00B0F0"/>
                </a:solidFill>
                <a:effectLst>
                  <a:outerShdw blurRad="38100" dist="38100" dir="2700000" algn="tl">
                    <a:srgbClr val="000000">
                      <a:alpha val="43137"/>
                    </a:srgbClr>
                  </a:outerShdw>
                </a:effectLst>
              </a:rPr>
              <a:t>()”. Then run the filter wit h the command “</a:t>
            </a:r>
            <a:r>
              <a:rPr lang="en-US" sz="1600" b="1" dirty="0" err="1" smtClean="0">
                <a:solidFill>
                  <a:srgbClr val="00B0F0"/>
                </a:solidFill>
                <a:effectLst>
                  <a:outerShdw blurRad="38100" dist="38100" dir="2700000" algn="tl">
                    <a:srgbClr val="000000">
                      <a:alpha val="43137"/>
                    </a:srgbClr>
                  </a:outerShdw>
                </a:effectLst>
              </a:rPr>
              <a:t>doubley</a:t>
            </a:r>
            <a:r>
              <a:rPr lang="en-US" sz="1600" b="1" dirty="0" smtClean="0">
                <a:solidFill>
                  <a:srgbClr val="00B0F0"/>
                </a:solidFill>
                <a:effectLst>
                  <a:outerShdw blurRad="38100" dist="38100" dir="2700000" algn="tl">
                    <a:srgbClr val="000000">
                      <a:alpha val="43137"/>
                    </a:srgbClr>
                  </a:outerShdw>
                </a:effectLst>
              </a:rPr>
              <a:t>(</a:t>
            </a:r>
            <a:r>
              <a:rPr lang="en-US" sz="1600" b="1" dirty="0" err="1" smtClean="0">
                <a:solidFill>
                  <a:srgbClr val="00B0F0"/>
                </a:solidFill>
                <a:effectLst>
                  <a:outerShdw blurRad="38100" dist="38100" dir="2700000" algn="tl">
                    <a:srgbClr val="000000">
                      <a:alpha val="43137"/>
                    </a:srgbClr>
                  </a:outerShdw>
                </a:effectLst>
              </a:rPr>
              <a:t>pic</a:t>
            </a:r>
            <a:r>
              <a:rPr lang="en-US" sz="1600" b="1" dirty="0" smtClean="0">
                <a:solidFill>
                  <a:srgbClr val="00B0F0"/>
                </a:solidFill>
                <a:effectLst>
                  <a:outerShdw blurRad="38100" dist="38100" dir="2700000" algn="tl">
                    <a:srgbClr val="000000">
                      <a:alpha val="43137"/>
                    </a:srgbClr>
                  </a:outerShdw>
                </a:effectLst>
              </a:rPr>
              <a:t>)”.  Once the command has been entered you will be prompted to select another picture to add to the original.  Every picture includes the CSUMB logo at the bottom right of each image. </a:t>
            </a:r>
          </a:p>
          <a:p>
            <a:pPr algn="ctr"/>
            <a:endParaRPr lang="en-US" sz="1600" dirty="0"/>
          </a:p>
        </p:txBody>
      </p:sp>
      <p:pic>
        <p:nvPicPr>
          <p:cNvPr id="1026" name="Picture 2"/>
          <p:cNvPicPr>
            <a:picLocks noChangeAspect="1" noChangeArrowheads="1"/>
          </p:cNvPicPr>
          <p:nvPr/>
        </p:nvPicPr>
        <p:blipFill>
          <a:blip r:embed="rId2" cstate="print"/>
          <a:srcRect/>
          <a:stretch>
            <a:fillRect/>
          </a:stretch>
        </p:blipFill>
        <p:spPr bwMode="auto">
          <a:xfrm>
            <a:off x="457200" y="1295400"/>
            <a:ext cx="5935662" cy="4479745"/>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13</TotalTime>
  <Words>132</Words>
  <Application>Microsoft Office PowerPoint</Application>
  <PresentationFormat>On-screen Show (4:3)</PresentationFormat>
  <Paragraphs>4</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Technic</vt:lpstr>
      <vt:lpstr>Double-y Filter</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Double-y Filter</dc:title>
  <dc:creator>Brian Sheridan</dc:creator>
  <cp:lastModifiedBy>Brian Sheridan</cp:lastModifiedBy>
  <cp:revision>2</cp:revision>
  <dcterms:created xsi:type="dcterms:W3CDTF">2018-11-17T08:08:17Z</dcterms:created>
  <dcterms:modified xsi:type="dcterms:W3CDTF">2018-11-17T08:22:11Z</dcterms:modified>
</cp:coreProperties>
</file>