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86000" y="1410236"/>
            <a:ext cx="4267200" cy="3924300"/>
            <a:chOff x="1828800" y="1524000"/>
            <a:chExt cx="2743200" cy="2705100"/>
          </a:xfrm>
        </p:grpSpPr>
        <p:sp>
          <p:nvSpPr>
            <p:cNvPr id="4" name="Oval 3"/>
            <p:cNvSpPr/>
            <p:nvPr/>
          </p:nvSpPr>
          <p:spPr>
            <a:xfrm>
              <a:off x="1828800" y="1524000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1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828800" y="2667000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3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91000" y="1524000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4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3848100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1000" y="2667000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2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828800" y="3848100"/>
              <a:ext cx="38100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5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4" idx="6"/>
              <a:endCxn id="6" idx="2"/>
            </p:cNvCxnSpPr>
            <p:nvPr/>
          </p:nvCxnSpPr>
          <p:spPr>
            <a:xfrm>
              <a:off x="2209800" y="1714500"/>
              <a:ext cx="19812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0"/>
              <a:endCxn id="6" idx="4"/>
            </p:cNvCxnSpPr>
            <p:nvPr/>
          </p:nvCxnSpPr>
          <p:spPr>
            <a:xfrm flipV="1">
              <a:off x="4381500" y="1905000"/>
              <a:ext cx="0" cy="7620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0"/>
              <a:endCxn id="9" idx="4"/>
            </p:cNvCxnSpPr>
            <p:nvPr/>
          </p:nvCxnSpPr>
          <p:spPr>
            <a:xfrm flipV="1">
              <a:off x="4381500" y="3048000"/>
              <a:ext cx="0" cy="8001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4"/>
              <a:endCxn id="5" idx="0"/>
            </p:cNvCxnSpPr>
            <p:nvPr/>
          </p:nvCxnSpPr>
          <p:spPr>
            <a:xfrm>
              <a:off x="2019300" y="1905000"/>
              <a:ext cx="0" cy="7620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4"/>
              <a:endCxn id="10" idx="0"/>
            </p:cNvCxnSpPr>
            <p:nvPr/>
          </p:nvCxnSpPr>
          <p:spPr>
            <a:xfrm>
              <a:off x="2019300" y="3048000"/>
              <a:ext cx="0" cy="8001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1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93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Sherif Abdelhamid</dc:creator>
  <cp:lastModifiedBy>Sherif Abdelhamid</cp:lastModifiedBy>
  <cp:revision>2</cp:revision>
  <dcterms:created xsi:type="dcterms:W3CDTF">2006-08-16T00:00:00Z</dcterms:created>
  <dcterms:modified xsi:type="dcterms:W3CDTF">2016-11-30T00:06:04Z</dcterms:modified>
</cp:coreProperties>
</file>