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A26-0073-4996-8E5E-F0BD7DD14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19632-5906-4A33-97DE-11AED258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76F8-6ED0-49A1-8786-714A633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23A0-4715-406F-B3D5-07AC2E2D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149D-28ED-48DB-B7B6-764BA3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0D39-C9E8-405D-BD9A-27C58DD8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1B58-9F98-40FA-8B09-7D751F58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A250-43D6-4F7F-97C5-77B93708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53B3-3E9B-4788-9787-32F69A39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9AB8-DC70-4799-A903-0DBB92A0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DCBF-BDA4-42BC-B40B-B1A03B32E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7259-CE93-4C2A-B328-5902E44E0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11C5-1A82-4091-AAA6-26C3AAC9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F0AA-04F6-4598-8C0C-DB8B66C6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B8E9-DD83-4915-80D6-05D2C216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D14-B933-4FED-9288-46B1C0BB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F0D3-3072-4ABC-9B31-147E22CC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D129-0F20-440F-A6A3-C843E548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15AF-257B-41BD-A502-99D47577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DF1B-330A-454F-BA70-1A22838A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484D-FB50-4F9A-9F10-853922EF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DA3BA-1112-4114-973D-4299691E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D8F1-1861-42CC-82BE-15AEE5DC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5224-D1D3-4FEC-94D2-6E1B191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9D43-BC7D-48FA-9B02-03AC3B42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877A-5629-4F5A-A5DF-C33A6992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AD99-3C02-4F0E-A1BE-190DA5A4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23E9-C307-4917-82C5-F52765AF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88F51-FA09-49E7-83A8-60E70D40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A4B6-C096-4373-8E33-BC27AE6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C50-00BF-4DF9-BC30-AF64BD98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5586-2FE2-427C-8A84-738BA51C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7AC6-34A6-4D0E-9E46-A554933D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885F-8339-4E2D-8923-6CBDAB63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8DCA6-95A9-4FC2-99A9-D6F570B04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B8916-E022-4D68-9AC1-147CC0AB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7A9B2-C3ED-41FB-9B0F-5DDF639B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5A6A9-439A-45A7-A310-72F2F8B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E0D01-9D8D-495B-B51D-3E9250D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5D7-8DB8-4DF7-86DE-1EF9C254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D14A2-0E25-42D7-9837-A1E4F681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FEB4-ABF9-474E-87F3-008DA615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4D63F-901C-413F-B4CB-CF6562D9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0168-5AED-4FB8-AD8A-850C4BED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B8F53-5CB0-4079-BD0E-30D06D70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F4F79-0AF0-4592-9BEC-D25B7A93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2F7-7FB5-4F81-BBAA-8DE695F4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D922-7E39-4418-B6D8-5E0F740F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5F8F-C43D-4829-ADE6-CAC99FE1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5784-80B7-4E62-A2E3-67336D14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ABDD-0CC9-41DE-A2E5-DDCA5754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4E1F-9A86-4D22-A6E0-1BB90595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2789-4DFE-4A72-AA00-758D2D82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EFBAA-8152-44FD-9755-46EB58232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A0962-145F-4D95-B0F3-CEBFF490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8ECC-C618-4A6C-AF18-0450A746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1FAE-957F-462C-8323-578E0E54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144E5-2897-4271-8CCE-29AF7D06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849E5-A16C-4F29-A38B-43E20E23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DDCD-F896-4A17-841E-160EFEF5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5AAC-2916-4498-B026-A507122C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DF61-71FA-4A81-92CE-F8D6D5AD06A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7A9F-E2D2-47F5-9795-80E5DE5BA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368A-2988-40EB-92F4-95B7AE7A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B00B-3D88-4843-9811-0C3742B9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CA2-72E7-412E-8910-F16252436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gsdfgdfgdfg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12DD-985F-4A63-BE5E-EFEA1DCD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Dsfgdsfgfdgdsfgh</a:t>
            </a:r>
            <a:endParaRPr lang="en-US" dirty="0"/>
          </a:p>
          <a:p>
            <a:r>
              <a:rPr lang="en-US" dirty="0" err="1"/>
              <a:t>Gfnbgfdbgf</a:t>
            </a:r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/>
              <a:t>bbbbbbbbbbbbbbbbbbbbbbbbbbbbbbbbbbbbbbbbbbbbbbbbbbb</a:t>
            </a:r>
          </a:p>
        </p:txBody>
      </p:sp>
    </p:spTree>
    <p:extLst>
      <p:ext uri="{BB962C8B-B14F-4D97-AF65-F5344CB8AC3E}">
        <p14:creationId xmlns:p14="http://schemas.microsoft.com/office/powerpoint/2010/main" val="288273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gsdfgdfgdfg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gsdfgdfgdfg</dc:title>
  <dc:creator>sherif gamal</dc:creator>
  <cp:lastModifiedBy>sherif gamal</cp:lastModifiedBy>
  <cp:revision>1</cp:revision>
  <dcterms:created xsi:type="dcterms:W3CDTF">2022-08-11T11:16:38Z</dcterms:created>
  <dcterms:modified xsi:type="dcterms:W3CDTF">2022-08-11T11:16:47Z</dcterms:modified>
</cp:coreProperties>
</file>