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AnalyticsDashboard_169542517195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A8CD498-A6E2-409E-8D8F-11C6F2C02EF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9717F71-D20F-41F1-B681-7C77E5C99DD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9/22/2023 11:27:39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s" id="2" name="slide2">
            <a:extLst>
              <a:ext uri="{FF2B5EF4-FFF2-40B4-BE49-F238E27FC236}">
                <a16:creationId xmlns:a16="http://schemas.microsoft.com/office/drawing/2014/main" id="{E1E34B61-F844-496C-B71D-A9EC88FF9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5" y="0"/>
            <a:ext cx="11450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tion by gender" id="3" name="slide3">
            <a:extLst>
              <a:ext uri="{FF2B5EF4-FFF2-40B4-BE49-F238E27FC236}">
                <a16:creationId xmlns:a16="http://schemas.microsoft.com/office/drawing/2014/main" id="{A85D56A8-82E1-4E7B-BCFD-23D78F5E23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32"/>
            <a:ext cx="12192000" cy="65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artment per Attrition" id="4" name="slide4">
            <a:extLst>
              <a:ext uri="{FF2B5EF4-FFF2-40B4-BE49-F238E27FC236}">
                <a16:creationId xmlns:a16="http://schemas.microsoft.com/office/drawing/2014/main" id="{5C5DC1FD-252E-4BCF-BEBD-CC1E5CC712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49"/>
            <a:ext cx="12192000" cy="66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per age" id="5" name="slide5">
            <a:extLst>
              <a:ext uri="{FF2B5EF4-FFF2-40B4-BE49-F238E27FC236}">
                <a16:creationId xmlns:a16="http://schemas.microsoft.com/office/drawing/2014/main" id="{5BD6920D-420A-4900-B8C3-A378901B2B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49"/>
            <a:ext cx="12192000" cy="66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Satisfaction Rating" id="6" name="slide6">
            <a:extLst>
              <a:ext uri="{FF2B5EF4-FFF2-40B4-BE49-F238E27FC236}">
                <a16:creationId xmlns:a16="http://schemas.microsoft.com/office/drawing/2014/main" id="{FE3FF13B-E307-4870-9030-A594A9002A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21"/>
            <a:ext cx="12192000" cy="662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tion Per Attrtion" id="7" name="slide7">
            <a:extLst>
              <a:ext uri="{FF2B5EF4-FFF2-40B4-BE49-F238E27FC236}">
                <a16:creationId xmlns:a16="http://schemas.microsoft.com/office/drawing/2014/main" id="{C218777C-FAAA-4631-B406-D30AA24364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13"/>
            <a:ext cx="12192000" cy="65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Rate per Gender for different ages" id="8" name="slide8">
            <a:extLst>
              <a:ext uri="{FF2B5EF4-FFF2-40B4-BE49-F238E27FC236}">
                <a16:creationId xmlns:a16="http://schemas.microsoft.com/office/drawing/2014/main" id="{3058D5E6-701D-45C4-B1D4-F6171DF46B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49"/>
            <a:ext cx="12192000" cy="66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7DE89BCE-E242-467B-A5DA-3558523BB1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978"/>
            <a:ext cx="12192000" cy="628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2023-09-22T23:27:39Z</dcterms:created>
  <dcterms:modified xsi:type="dcterms:W3CDTF">2023-09-22T23:27:39Z</dcterms:modified>
</cp:coreProperties>
</file>