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4" r:id="rId5"/>
    <p:sldId id="289" r:id="rId6"/>
    <p:sldId id="258" r:id="rId7"/>
    <p:sldId id="277" r:id="rId8"/>
    <p:sldId id="290" r:id="rId9"/>
    <p:sldId id="261" r:id="rId10"/>
    <p:sldId id="262" r:id="rId11"/>
    <p:sldId id="263" r:id="rId12"/>
    <p:sldId id="266" r:id="rId13"/>
    <p:sldId id="267" r:id="rId14"/>
    <p:sldId id="268" r:id="rId15"/>
    <p:sldId id="274" r:id="rId16"/>
    <p:sldId id="270" r:id="rId17"/>
    <p:sldId id="271" r:id="rId18"/>
    <p:sldId id="276" r:id="rId19"/>
    <p:sldId id="273" r:id="rId20"/>
    <p:sldId id="275" r:id="rId21"/>
    <p:sldId id="293" r:id="rId22"/>
    <p:sldId id="292" r:id="rId23"/>
    <p:sldId id="294" r:id="rId24"/>
    <p:sldId id="291" r:id="rId25"/>
    <p:sldId id="280" r:id="rId26"/>
    <p:sldId id="281" r:id="rId27"/>
    <p:sldId id="282" r:id="rId28"/>
    <p:sldId id="295" r:id="rId29"/>
    <p:sldId id="272" r:id="rId30"/>
    <p:sldId id="283" r:id="rId31"/>
    <p:sldId id="296" r:id="rId32"/>
    <p:sldId id="288" r:id="rId33"/>
    <p:sldId id="297"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F0"/>
    <a:srgbClr val="FFFF21"/>
    <a:srgbClr val="9900CC"/>
    <a:srgbClr val="FF9900"/>
    <a:srgbClr val="D99B01"/>
    <a:srgbClr val="FF66CC"/>
    <a:srgbClr val="FF67AC"/>
    <a:srgbClr val="CC0099"/>
    <a:srgbClr val="FFDC47"/>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AD44A-CAAB-C243-ADA3-8EF01805E8A7}" v="4" dt="2022-04-01T21:40:22.743"/>
    <p1510:client id="{52A79767-D206-72CD-F23C-ABE21C141041}" v="606" dt="2022-04-01T22:15:51.463"/>
    <p1510:client id="{64F5EDC1-AB20-45AD-84AC-77E3C3212ACA}" v="561" dt="2022-04-02T00:24:16.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03f6515151f7903e776c03072cebcdb104123c9e54b3eba5556b21659677a1be::" providerId="AD" clId="Web-{1E6BD8EB-2A03-4BF9-BC32-847D52A9D69B}"/>
    <pc:docChg chg="modSld">
      <pc:chgData name="Guest User" userId="S::urn:spo:anon#03f6515151f7903e776c03072cebcdb104123c9e54b3eba5556b21659677a1be::" providerId="AD" clId="Web-{1E6BD8EB-2A03-4BF9-BC32-847D52A9D69B}" dt="2022-03-31T21:28:30.765" v="19" actId="14100"/>
      <pc:docMkLst>
        <pc:docMk/>
      </pc:docMkLst>
      <pc:sldChg chg="addSp delSp modSp">
        <pc:chgData name="Guest User" userId="S::urn:spo:anon#03f6515151f7903e776c03072cebcdb104123c9e54b3eba5556b21659677a1be::" providerId="AD" clId="Web-{1E6BD8EB-2A03-4BF9-BC32-847D52A9D69B}" dt="2022-03-31T21:28:30.765" v="19" actId="14100"/>
        <pc:sldMkLst>
          <pc:docMk/>
          <pc:sldMk cId="710617863" sldId="272"/>
        </pc:sldMkLst>
        <pc:picChg chg="add del mod">
          <ac:chgData name="Guest User" userId="S::urn:spo:anon#03f6515151f7903e776c03072cebcdb104123c9e54b3eba5556b21659677a1be::" providerId="AD" clId="Web-{1E6BD8EB-2A03-4BF9-BC32-847D52A9D69B}" dt="2022-03-31T21:26:59.699" v="3"/>
          <ac:picMkLst>
            <pc:docMk/>
            <pc:sldMk cId="710617863" sldId="272"/>
            <ac:picMk id="4" creationId="{337B4C0F-3FA0-FC1E-29AA-21B4F02EF56D}"/>
          </ac:picMkLst>
        </pc:picChg>
        <pc:picChg chg="add mod">
          <ac:chgData name="Guest User" userId="S::urn:spo:anon#03f6515151f7903e776c03072cebcdb104123c9e54b3eba5556b21659677a1be::" providerId="AD" clId="Web-{1E6BD8EB-2A03-4BF9-BC32-847D52A9D69B}" dt="2022-03-31T21:28:03.905" v="13" actId="14100"/>
          <ac:picMkLst>
            <pc:docMk/>
            <pc:sldMk cId="710617863" sldId="272"/>
            <ac:picMk id="6" creationId="{38564340-5B5C-D255-0DCF-DB325963A4A0}"/>
          </ac:picMkLst>
        </pc:picChg>
        <pc:picChg chg="add mod">
          <ac:chgData name="Guest User" userId="S::urn:spo:anon#03f6515151f7903e776c03072cebcdb104123c9e54b3eba5556b21659677a1be::" providerId="AD" clId="Web-{1E6BD8EB-2A03-4BF9-BC32-847D52A9D69B}" dt="2022-03-31T21:28:30.765" v="19" actId="14100"/>
          <ac:picMkLst>
            <pc:docMk/>
            <pc:sldMk cId="710617863" sldId="272"/>
            <ac:picMk id="7" creationId="{DE32DA1B-EDA6-16A7-DB89-7E2914CD3AD9}"/>
          </ac:picMkLst>
        </pc:picChg>
      </pc:sldChg>
    </pc:docChg>
  </pc:docChgLst>
  <pc:docChgLst>
    <pc:chgData name="Guest User" userId="S::urn:spo:anon#03f6515151f7903e776c03072cebcdb104123c9e54b3eba5556b21659677a1be::" providerId="AD" clId="Web-{27F47252-23BB-4080-B092-678B431087BF}"/>
    <pc:docChg chg="modSld">
      <pc:chgData name="Guest User" userId="S::urn:spo:anon#03f6515151f7903e776c03072cebcdb104123c9e54b3eba5556b21659677a1be::" providerId="AD" clId="Web-{27F47252-23BB-4080-B092-678B431087BF}" dt="2022-03-31T19:46:22.496" v="346" actId="20577"/>
      <pc:docMkLst>
        <pc:docMk/>
      </pc:docMkLst>
      <pc:sldChg chg="addSp delSp modSp">
        <pc:chgData name="Guest User" userId="S::urn:spo:anon#03f6515151f7903e776c03072cebcdb104123c9e54b3eba5556b21659677a1be::" providerId="AD" clId="Web-{27F47252-23BB-4080-B092-678B431087BF}" dt="2022-03-31T19:46:22.496" v="346" actId="20577"/>
        <pc:sldMkLst>
          <pc:docMk/>
          <pc:sldMk cId="3950088654" sldId="269"/>
        </pc:sldMkLst>
        <pc:spChg chg="mod">
          <ac:chgData name="Guest User" userId="S::urn:spo:anon#03f6515151f7903e776c03072cebcdb104123c9e54b3eba5556b21659677a1be::" providerId="AD" clId="Web-{27F47252-23BB-4080-B092-678B431087BF}" dt="2022-03-31T19:46:22.496" v="346" actId="20577"/>
          <ac:spMkLst>
            <pc:docMk/>
            <pc:sldMk cId="3950088654" sldId="269"/>
            <ac:spMk id="3" creationId="{21479866-CC2C-4FFD-B48B-91CD3BD7FEC4}"/>
          </ac:spMkLst>
        </pc:spChg>
        <pc:picChg chg="add del mod">
          <ac:chgData name="Guest User" userId="S::urn:spo:anon#03f6515151f7903e776c03072cebcdb104123c9e54b3eba5556b21659677a1be::" providerId="AD" clId="Web-{27F47252-23BB-4080-B092-678B431087BF}" dt="2022-03-31T19:16:45.153" v="3"/>
          <ac:picMkLst>
            <pc:docMk/>
            <pc:sldMk cId="3950088654" sldId="269"/>
            <ac:picMk id="4" creationId="{D1BF6D4F-8AAD-ADD2-3972-F30897FC0352}"/>
          </ac:picMkLst>
        </pc:picChg>
        <pc:picChg chg="add del mod">
          <ac:chgData name="Guest User" userId="S::urn:spo:anon#03f6515151f7903e776c03072cebcdb104123c9e54b3eba5556b21659677a1be::" providerId="AD" clId="Web-{27F47252-23BB-4080-B092-678B431087BF}" dt="2022-03-31T19:37:38.951" v="113"/>
          <ac:picMkLst>
            <pc:docMk/>
            <pc:sldMk cId="3950088654" sldId="269"/>
            <ac:picMk id="5" creationId="{58CFAE29-6337-B0EA-62C5-D22B9D922D7C}"/>
          </ac:picMkLst>
        </pc:picChg>
      </pc:sldChg>
      <pc:sldChg chg="addSp modSp">
        <pc:chgData name="Guest User" userId="S::urn:spo:anon#03f6515151f7903e776c03072cebcdb104123c9e54b3eba5556b21659677a1be::" providerId="AD" clId="Web-{27F47252-23BB-4080-B092-678B431087BF}" dt="2022-03-31T19:29:36.595" v="112" actId="20577"/>
        <pc:sldMkLst>
          <pc:docMk/>
          <pc:sldMk cId="710617863" sldId="272"/>
        </pc:sldMkLst>
        <pc:spChg chg="mod">
          <ac:chgData name="Guest User" userId="S::urn:spo:anon#03f6515151f7903e776c03072cebcdb104123c9e54b3eba5556b21659677a1be::" providerId="AD" clId="Web-{27F47252-23BB-4080-B092-678B431087BF}" dt="2022-03-31T19:17:38.920" v="10" actId="20577"/>
          <ac:spMkLst>
            <pc:docMk/>
            <pc:sldMk cId="710617863" sldId="272"/>
            <ac:spMk id="2" creationId="{DD4FED06-A29F-B547-A4C9-E2F13424F827}"/>
          </ac:spMkLst>
        </pc:spChg>
        <pc:spChg chg="mod">
          <ac:chgData name="Guest User" userId="S::urn:spo:anon#03f6515151f7903e776c03072cebcdb104123c9e54b3eba5556b21659677a1be::" providerId="AD" clId="Web-{27F47252-23BB-4080-B092-678B431087BF}" dt="2022-03-31T19:20:46.706" v="14" actId="20577"/>
          <ac:spMkLst>
            <pc:docMk/>
            <pc:sldMk cId="710617863" sldId="272"/>
            <ac:spMk id="3" creationId="{17126E6B-333D-F246-A67D-68A90A66A2C7}"/>
          </ac:spMkLst>
        </pc:spChg>
        <pc:spChg chg="add mod">
          <ac:chgData name="Guest User" userId="S::urn:spo:anon#03f6515151f7903e776c03072cebcdb104123c9e54b3eba5556b21659677a1be::" providerId="AD" clId="Web-{27F47252-23BB-4080-B092-678B431087BF}" dt="2022-03-31T19:29:36.595" v="112" actId="20577"/>
          <ac:spMkLst>
            <pc:docMk/>
            <pc:sldMk cId="710617863" sldId="272"/>
            <ac:spMk id="5" creationId="{9DF00216-9748-CF42-0AFE-C2058C77A50A}"/>
          </ac:spMkLst>
        </pc:spChg>
        <pc:picChg chg="add mod">
          <ac:chgData name="Guest User" userId="S::urn:spo:anon#03f6515151f7903e776c03072cebcdb104123c9e54b3eba5556b21659677a1be::" providerId="AD" clId="Web-{27F47252-23BB-4080-B092-678B431087BF}" dt="2022-03-31T19:25:35.823" v="101" actId="14100"/>
          <ac:picMkLst>
            <pc:docMk/>
            <pc:sldMk cId="710617863" sldId="272"/>
            <ac:picMk id="4" creationId="{8809E59A-D844-5337-9A48-63043103A5DC}"/>
          </ac:picMkLst>
        </pc:picChg>
        <pc:picChg chg="add mod">
          <ac:chgData name="Guest User" userId="S::urn:spo:anon#03f6515151f7903e776c03072cebcdb104123c9e54b3eba5556b21659677a1be::" providerId="AD" clId="Web-{27F47252-23BB-4080-B092-678B431087BF}" dt="2022-03-31T19:23:29.163" v="53" actId="14100"/>
          <ac:picMkLst>
            <pc:docMk/>
            <pc:sldMk cId="710617863" sldId="272"/>
            <ac:picMk id="6" creationId="{5DC2AEEE-2175-0222-4356-E11B9B832E1A}"/>
          </ac:picMkLst>
        </pc:picChg>
      </pc:sldChg>
    </pc:docChg>
  </pc:docChgLst>
  <pc:docChgLst>
    <pc:chgData name="sherief192301@fci.bu.edu.eg" userId="6ee260f3-fbc9-4793-b437-0db69684b508" providerId="ADAL" clId="{64F5EDC1-AB20-45AD-84AC-77E3C3212ACA}"/>
    <pc:docChg chg="undo redo custSel addSld delSld modSld sldOrd">
      <pc:chgData name="sherief192301@fci.bu.edu.eg" userId="6ee260f3-fbc9-4793-b437-0db69684b508" providerId="ADAL" clId="{64F5EDC1-AB20-45AD-84AC-77E3C3212ACA}" dt="2022-04-02T00:25:01.791" v="1378" actId="14100"/>
      <pc:docMkLst>
        <pc:docMk/>
      </pc:docMkLst>
      <pc:sldChg chg="modSp mod">
        <pc:chgData name="sherief192301@fci.bu.edu.eg" userId="6ee260f3-fbc9-4793-b437-0db69684b508" providerId="ADAL" clId="{64F5EDC1-AB20-45AD-84AC-77E3C3212ACA}" dt="2022-04-01T11:37:59.309" v="542" actId="27636"/>
        <pc:sldMkLst>
          <pc:docMk/>
          <pc:sldMk cId="4103309497" sldId="257"/>
        </pc:sldMkLst>
        <pc:spChg chg="mod">
          <ac:chgData name="sherief192301@fci.bu.edu.eg" userId="6ee260f3-fbc9-4793-b437-0db69684b508" providerId="ADAL" clId="{64F5EDC1-AB20-45AD-84AC-77E3C3212ACA}" dt="2022-04-01T11:37:59.309" v="542" actId="27636"/>
          <ac:spMkLst>
            <pc:docMk/>
            <pc:sldMk cId="4103309497" sldId="257"/>
            <ac:spMk id="3" creationId="{00000000-0000-0000-0000-000000000000}"/>
          </ac:spMkLst>
        </pc:spChg>
      </pc:sldChg>
      <pc:sldChg chg="delSp modSp mod">
        <pc:chgData name="sherief192301@fci.bu.edu.eg" userId="6ee260f3-fbc9-4793-b437-0db69684b508" providerId="ADAL" clId="{64F5EDC1-AB20-45AD-84AC-77E3C3212ACA}" dt="2022-03-30T19:58:32.210" v="375" actId="20577"/>
        <pc:sldMkLst>
          <pc:docMk/>
          <pc:sldMk cId="4160962895" sldId="258"/>
        </pc:sldMkLst>
        <pc:spChg chg="mod">
          <ac:chgData name="sherief192301@fci.bu.edu.eg" userId="6ee260f3-fbc9-4793-b437-0db69684b508" providerId="ADAL" clId="{64F5EDC1-AB20-45AD-84AC-77E3C3212ACA}" dt="2022-03-30T19:58:32.210" v="375" actId="20577"/>
          <ac:spMkLst>
            <pc:docMk/>
            <pc:sldMk cId="4160962895" sldId="258"/>
            <ac:spMk id="3" creationId="{45A7EE14-A9F9-4976-B8D3-B14C8488F2D1}"/>
          </ac:spMkLst>
        </pc:spChg>
        <pc:picChg chg="del">
          <ac:chgData name="sherief192301@fci.bu.edu.eg" userId="6ee260f3-fbc9-4793-b437-0db69684b508" providerId="ADAL" clId="{64F5EDC1-AB20-45AD-84AC-77E3C3212ACA}" dt="2022-03-30T19:31:40.086" v="0" actId="478"/>
          <ac:picMkLst>
            <pc:docMk/>
            <pc:sldMk cId="4160962895" sldId="258"/>
            <ac:picMk id="5" creationId="{D602B598-2B67-4C59-8303-8EC915F62770}"/>
          </ac:picMkLst>
        </pc:picChg>
      </pc:sldChg>
      <pc:sldChg chg="modSp mod">
        <pc:chgData name="sherief192301@fci.bu.edu.eg" userId="6ee260f3-fbc9-4793-b437-0db69684b508" providerId="ADAL" clId="{64F5EDC1-AB20-45AD-84AC-77E3C3212ACA}" dt="2022-04-01T23:12:02.393" v="666" actId="14100"/>
        <pc:sldMkLst>
          <pc:docMk/>
          <pc:sldMk cId="2658081821" sldId="261"/>
        </pc:sldMkLst>
        <pc:spChg chg="mod">
          <ac:chgData name="sherief192301@fci.bu.edu.eg" userId="6ee260f3-fbc9-4793-b437-0db69684b508" providerId="ADAL" clId="{64F5EDC1-AB20-45AD-84AC-77E3C3212ACA}" dt="2022-04-01T23:10:23.856" v="643" actId="21"/>
          <ac:spMkLst>
            <pc:docMk/>
            <pc:sldMk cId="2658081821" sldId="261"/>
            <ac:spMk id="3" creationId="{DEE4507C-F042-4BE0-B097-A37E97072925}"/>
          </ac:spMkLst>
        </pc:spChg>
        <pc:picChg chg="mod">
          <ac:chgData name="sherief192301@fci.bu.edu.eg" userId="6ee260f3-fbc9-4793-b437-0db69684b508" providerId="ADAL" clId="{64F5EDC1-AB20-45AD-84AC-77E3C3212ACA}" dt="2022-04-01T23:12:02.393" v="666" actId="14100"/>
          <ac:picMkLst>
            <pc:docMk/>
            <pc:sldMk cId="2658081821" sldId="261"/>
            <ac:picMk id="5" creationId="{A12767F0-A9B3-4271-8F58-C464E72E04A6}"/>
          </ac:picMkLst>
        </pc:picChg>
      </pc:sldChg>
      <pc:sldChg chg="modSp mod">
        <pc:chgData name="sherief192301@fci.bu.edu.eg" userId="6ee260f3-fbc9-4793-b437-0db69684b508" providerId="ADAL" clId="{64F5EDC1-AB20-45AD-84AC-77E3C3212ACA}" dt="2022-03-31T19:36:34.368" v="527" actId="14100"/>
        <pc:sldMkLst>
          <pc:docMk/>
          <pc:sldMk cId="3035273223" sldId="262"/>
        </pc:sldMkLst>
        <pc:spChg chg="mod">
          <ac:chgData name="sherief192301@fci.bu.edu.eg" userId="6ee260f3-fbc9-4793-b437-0db69684b508" providerId="ADAL" clId="{64F5EDC1-AB20-45AD-84AC-77E3C3212ACA}" dt="2022-03-31T19:36:24.902" v="525" actId="20577"/>
          <ac:spMkLst>
            <pc:docMk/>
            <pc:sldMk cId="3035273223" sldId="262"/>
            <ac:spMk id="3" creationId="{0354F665-4FED-4723-A663-6C5C0A30953E}"/>
          </ac:spMkLst>
        </pc:spChg>
        <pc:picChg chg="mod">
          <ac:chgData name="sherief192301@fci.bu.edu.eg" userId="6ee260f3-fbc9-4793-b437-0db69684b508" providerId="ADAL" clId="{64F5EDC1-AB20-45AD-84AC-77E3C3212ACA}" dt="2022-03-31T19:36:34.368" v="527" actId="14100"/>
          <ac:picMkLst>
            <pc:docMk/>
            <pc:sldMk cId="3035273223" sldId="262"/>
            <ac:picMk id="5" creationId="{93D53538-BE20-4296-AEC1-232E6BA19E47}"/>
          </ac:picMkLst>
        </pc:picChg>
      </pc:sldChg>
      <pc:sldChg chg="modSp mod">
        <pc:chgData name="sherief192301@fci.bu.edu.eg" userId="6ee260f3-fbc9-4793-b437-0db69684b508" providerId="ADAL" clId="{64F5EDC1-AB20-45AD-84AC-77E3C3212ACA}" dt="2022-03-30T19:57:30.799" v="348"/>
        <pc:sldMkLst>
          <pc:docMk/>
          <pc:sldMk cId="2673141199" sldId="263"/>
        </pc:sldMkLst>
        <pc:spChg chg="mod">
          <ac:chgData name="sherief192301@fci.bu.edu.eg" userId="6ee260f3-fbc9-4793-b437-0db69684b508" providerId="ADAL" clId="{64F5EDC1-AB20-45AD-84AC-77E3C3212ACA}" dt="2022-03-30T19:57:30.799" v="348"/>
          <ac:spMkLst>
            <pc:docMk/>
            <pc:sldMk cId="2673141199" sldId="263"/>
            <ac:spMk id="3" creationId="{D81E7FF9-FF57-40E3-8772-ED8AE4255C26}"/>
          </ac:spMkLst>
        </pc:spChg>
      </pc:sldChg>
      <pc:sldChg chg="modSp mod ord">
        <pc:chgData name="sherief192301@fci.bu.edu.eg" userId="6ee260f3-fbc9-4793-b437-0db69684b508" providerId="ADAL" clId="{64F5EDC1-AB20-45AD-84AC-77E3C3212ACA}" dt="2022-04-01T23:04:10.964" v="608" actId="20577"/>
        <pc:sldMkLst>
          <pc:docMk/>
          <pc:sldMk cId="1957478212" sldId="264"/>
        </pc:sldMkLst>
        <pc:spChg chg="mod">
          <ac:chgData name="sherief192301@fci.bu.edu.eg" userId="6ee260f3-fbc9-4793-b437-0db69684b508" providerId="ADAL" clId="{64F5EDC1-AB20-45AD-84AC-77E3C3212ACA}" dt="2022-04-01T23:04:10.964" v="608" actId="20577"/>
          <ac:spMkLst>
            <pc:docMk/>
            <pc:sldMk cId="1957478212" sldId="264"/>
            <ac:spMk id="3" creationId="{7FE6DADC-F182-4A47-A0BF-0EE0D72DAE08}"/>
          </ac:spMkLst>
        </pc:spChg>
      </pc:sldChg>
      <pc:sldChg chg="modSp mod">
        <pc:chgData name="sherief192301@fci.bu.edu.eg" userId="6ee260f3-fbc9-4793-b437-0db69684b508" providerId="ADAL" clId="{64F5EDC1-AB20-45AD-84AC-77E3C3212ACA}" dt="2022-03-30T19:58:54.661" v="377" actId="27636"/>
        <pc:sldMkLst>
          <pc:docMk/>
          <pc:sldMk cId="3200807748" sldId="265"/>
        </pc:sldMkLst>
        <pc:spChg chg="mod">
          <ac:chgData name="sherief192301@fci.bu.edu.eg" userId="6ee260f3-fbc9-4793-b437-0db69684b508" providerId="ADAL" clId="{64F5EDC1-AB20-45AD-84AC-77E3C3212ACA}" dt="2022-03-30T19:58:54.661" v="377" actId="27636"/>
          <ac:spMkLst>
            <pc:docMk/>
            <pc:sldMk cId="3200807748" sldId="265"/>
            <ac:spMk id="3" creationId="{F963B018-C18D-4181-9E8F-0DCF302CEE13}"/>
          </ac:spMkLst>
        </pc:spChg>
      </pc:sldChg>
      <pc:sldChg chg="addSp delSp modSp mod">
        <pc:chgData name="sherief192301@fci.bu.edu.eg" userId="6ee260f3-fbc9-4793-b437-0db69684b508" providerId="ADAL" clId="{64F5EDC1-AB20-45AD-84AC-77E3C3212ACA}" dt="2022-03-30T19:53:51.360" v="210" actId="14100"/>
        <pc:sldMkLst>
          <pc:docMk/>
          <pc:sldMk cId="127346116" sldId="266"/>
        </pc:sldMkLst>
        <pc:spChg chg="mod">
          <ac:chgData name="sherief192301@fci.bu.edu.eg" userId="6ee260f3-fbc9-4793-b437-0db69684b508" providerId="ADAL" clId="{64F5EDC1-AB20-45AD-84AC-77E3C3212ACA}" dt="2022-03-30T19:53:43.243" v="208" actId="20577"/>
          <ac:spMkLst>
            <pc:docMk/>
            <pc:sldMk cId="127346116" sldId="266"/>
            <ac:spMk id="3" creationId="{379096FE-8F99-4C51-9784-DE6F48812C01}"/>
          </ac:spMkLst>
        </pc:spChg>
        <pc:picChg chg="add del mod">
          <ac:chgData name="sherief192301@fci.bu.edu.eg" userId="6ee260f3-fbc9-4793-b437-0db69684b508" providerId="ADAL" clId="{64F5EDC1-AB20-45AD-84AC-77E3C3212ACA}" dt="2022-03-30T19:53:18.427" v="199" actId="478"/>
          <ac:picMkLst>
            <pc:docMk/>
            <pc:sldMk cId="127346116" sldId="266"/>
            <ac:picMk id="5" creationId="{ED216F6C-1A0E-4B34-B6B7-131B4A0E10C7}"/>
          </ac:picMkLst>
        </pc:picChg>
        <pc:picChg chg="add mod">
          <ac:chgData name="sherief192301@fci.bu.edu.eg" userId="6ee260f3-fbc9-4793-b437-0db69684b508" providerId="ADAL" clId="{64F5EDC1-AB20-45AD-84AC-77E3C3212ACA}" dt="2022-03-30T19:53:51.360" v="210" actId="14100"/>
          <ac:picMkLst>
            <pc:docMk/>
            <pc:sldMk cId="127346116" sldId="266"/>
            <ac:picMk id="7" creationId="{4D5EE897-FD44-4D00-A992-6F973C349B2C}"/>
          </ac:picMkLst>
        </pc:picChg>
      </pc:sldChg>
      <pc:sldChg chg="addSp modSp new mod">
        <pc:chgData name="sherief192301@fci.bu.edu.eg" userId="6ee260f3-fbc9-4793-b437-0db69684b508" providerId="ADAL" clId="{64F5EDC1-AB20-45AD-84AC-77E3C3212ACA}" dt="2022-03-30T19:49:57.322" v="88" actId="14100"/>
        <pc:sldMkLst>
          <pc:docMk/>
          <pc:sldMk cId="1875748185" sldId="267"/>
        </pc:sldMkLst>
        <pc:spChg chg="mod">
          <ac:chgData name="sherief192301@fci.bu.edu.eg" userId="6ee260f3-fbc9-4793-b437-0db69684b508" providerId="ADAL" clId="{64F5EDC1-AB20-45AD-84AC-77E3C3212ACA}" dt="2022-03-30T19:39:41.979" v="17" actId="20577"/>
          <ac:spMkLst>
            <pc:docMk/>
            <pc:sldMk cId="1875748185" sldId="267"/>
            <ac:spMk id="2" creationId="{EE3D2395-2BC0-4164-A6FB-4DC8A785D91D}"/>
          </ac:spMkLst>
        </pc:spChg>
        <pc:spChg chg="mod">
          <ac:chgData name="sherief192301@fci.bu.edu.eg" userId="6ee260f3-fbc9-4793-b437-0db69684b508" providerId="ADAL" clId="{64F5EDC1-AB20-45AD-84AC-77E3C3212ACA}" dt="2022-03-30T19:49:46.779" v="85" actId="20577"/>
          <ac:spMkLst>
            <pc:docMk/>
            <pc:sldMk cId="1875748185" sldId="267"/>
            <ac:spMk id="3" creationId="{1FD6CC34-1BBC-422A-B4CF-1D2762EA486C}"/>
          </ac:spMkLst>
        </pc:spChg>
        <pc:picChg chg="add mod">
          <ac:chgData name="sherief192301@fci.bu.edu.eg" userId="6ee260f3-fbc9-4793-b437-0db69684b508" providerId="ADAL" clId="{64F5EDC1-AB20-45AD-84AC-77E3C3212ACA}" dt="2022-03-30T19:49:57.322" v="88" actId="14100"/>
          <ac:picMkLst>
            <pc:docMk/>
            <pc:sldMk cId="1875748185" sldId="267"/>
            <ac:picMk id="5" creationId="{7D0C8F42-A535-4432-A1B6-E0E50796A2A6}"/>
          </ac:picMkLst>
        </pc:picChg>
      </pc:sldChg>
      <pc:sldChg chg="addSp modSp new mod">
        <pc:chgData name="sherief192301@fci.bu.edu.eg" userId="6ee260f3-fbc9-4793-b437-0db69684b508" providerId="ADAL" clId="{64F5EDC1-AB20-45AD-84AC-77E3C3212ACA}" dt="2022-03-30T19:47:40.804" v="44" actId="14100"/>
        <pc:sldMkLst>
          <pc:docMk/>
          <pc:sldMk cId="3508177600" sldId="268"/>
        </pc:sldMkLst>
        <pc:spChg chg="mod">
          <ac:chgData name="sherief192301@fci.bu.edu.eg" userId="6ee260f3-fbc9-4793-b437-0db69684b508" providerId="ADAL" clId="{64F5EDC1-AB20-45AD-84AC-77E3C3212ACA}" dt="2022-03-30T19:45:08.597" v="34" actId="5793"/>
          <ac:spMkLst>
            <pc:docMk/>
            <pc:sldMk cId="3508177600" sldId="268"/>
            <ac:spMk id="2" creationId="{8292044E-C950-469B-9D82-7E8990185726}"/>
          </ac:spMkLst>
        </pc:spChg>
        <pc:spChg chg="mod">
          <ac:chgData name="sherief192301@fci.bu.edu.eg" userId="6ee260f3-fbc9-4793-b437-0db69684b508" providerId="ADAL" clId="{64F5EDC1-AB20-45AD-84AC-77E3C3212ACA}" dt="2022-03-30T19:46:42.168" v="37" actId="20577"/>
          <ac:spMkLst>
            <pc:docMk/>
            <pc:sldMk cId="3508177600" sldId="268"/>
            <ac:spMk id="3" creationId="{179CA367-A2C4-4CEF-867E-66735FD70D5D}"/>
          </ac:spMkLst>
        </pc:spChg>
        <pc:picChg chg="add mod">
          <ac:chgData name="sherief192301@fci.bu.edu.eg" userId="6ee260f3-fbc9-4793-b437-0db69684b508" providerId="ADAL" clId="{64F5EDC1-AB20-45AD-84AC-77E3C3212ACA}" dt="2022-03-30T19:47:40.804" v="44" actId="14100"/>
          <ac:picMkLst>
            <pc:docMk/>
            <pc:sldMk cId="3508177600" sldId="268"/>
            <ac:picMk id="5" creationId="{B8CEF312-8811-448B-9F8F-A6351D9CD24D}"/>
          </ac:picMkLst>
        </pc:picChg>
      </pc:sldChg>
      <pc:sldChg chg="modSp new del mod">
        <pc:chgData name="sherief192301@fci.bu.edu.eg" userId="6ee260f3-fbc9-4793-b437-0db69684b508" providerId="ADAL" clId="{64F5EDC1-AB20-45AD-84AC-77E3C3212ACA}" dt="2022-04-01T23:14:49.175" v="667" actId="47"/>
        <pc:sldMkLst>
          <pc:docMk/>
          <pc:sldMk cId="3950088654" sldId="269"/>
        </pc:sldMkLst>
        <pc:spChg chg="mod">
          <ac:chgData name="sherief192301@fci.bu.edu.eg" userId="6ee260f3-fbc9-4793-b437-0db69684b508" providerId="ADAL" clId="{64F5EDC1-AB20-45AD-84AC-77E3C3212ACA}" dt="2022-03-30T20:02:03.631" v="478" actId="20577"/>
          <ac:spMkLst>
            <pc:docMk/>
            <pc:sldMk cId="3950088654" sldId="269"/>
            <ac:spMk id="3" creationId="{21479866-CC2C-4FFD-B48B-91CD3BD7FEC4}"/>
          </ac:spMkLst>
        </pc:spChg>
      </pc:sldChg>
      <pc:sldChg chg="modSp mod">
        <pc:chgData name="sherief192301@fci.bu.edu.eg" userId="6ee260f3-fbc9-4793-b437-0db69684b508" providerId="ADAL" clId="{64F5EDC1-AB20-45AD-84AC-77E3C3212ACA}" dt="2022-04-01T11:50:04.804" v="578" actId="12"/>
        <pc:sldMkLst>
          <pc:docMk/>
          <pc:sldMk cId="4122189365" sldId="270"/>
        </pc:sldMkLst>
        <pc:spChg chg="mod">
          <ac:chgData name="sherief192301@fci.bu.edu.eg" userId="6ee260f3-fbc9-4793-b437-0db69684b508" providerId="ADAL" clId="{64F5EDC1-AB20-45AD-84AC-77E3C3212ACA}" dt="2022-03-31T19:19:44.230" v="522" actId="20577"/>
          <ac:spMkLst>
            <pc:docMk/>
            <pc:sldMk cId="4122189365" sldId="270"/>
            <ac:spMk id="3" creationId="{6CB90383-28AA-A548-ADF3-1895DC0A7404}"/>
          </ac:spMkLst>
        </pc:spChg>
        <pc:spChg chg="mod">
          <ac:chgData name="sherief192301@fci.bu.edu.eg" userId="6ee260f3-fbc9-4793-b437-0db69684b508" providerId="ADAL" clId="{64F5EDC1-AB20-45AD-84AC-77E3C3212ACA}" dt="2022-04-01T11:50:04.804" v="578" actId="12"/>
          <ac:spMkLst>
            <pc:docMk/>
            <pc:sldMk cId="4122189365" sldId="270"/>
            <ac:spMk id="15" creationId="{75A3F0B5-81CA-DE19-EE36-7CED41A3AD59}"/>
          </ac:spMkLst>
        </pc:spChg>
        <pc:picChg chg="mod">
          <ac:chgData name="sherief192301@fci.bu.edu.eg" userId="6ee260f3-fbc9-4793-b437-0db69684b508" providerId="ADAL" clId="{64F5EDC1-AB20-45AD-84AC-77E3C3212ACA}" dt="2022-03-31T22:16:00.529" v="530" actId="14100"/>
          <ac:picMkLst>
            <pc:docMk/>
            <pc:sldMk cId="4122189365" sldId="270"/>
            <ac:picMk id="17" creationId="{0552E79F-AD2F-95FA-5C49-9BAD46D551C6}"/>
          </ac:picMkLst>
        </pc:picChg>
      </pc:sldChg>
      <pc:sldChg chg="addSp delSp modSp mod setBg">
        <pc:chgData name="sherief192301@fci.bu.edu.eg" userId="6ee260f3-fbc9-4793-b437-0db69684b508" providerId="ADAL" clId="{64F5EDC1-AB20-45AD-84AC-77E3C3212ACA}" dt="2022-04-02T00:12:44.443" v="1265" actId="20577"/>
        <pc:sldMkLst>
          <pc:docMk/>
          <pc:sldMk cId="2827192804" sldId="271"/>
        </pc:sldMkLst>
        <pc:spChg chg="mod">
          <ac:chgData name="sherief192301@fci.bu.edu.eg" userId="6ee260f3-fbc9-4793-b437-0db69684b508" providerId="ADAL" clId="{64F5EDC1-AB20-45AD-84AC-77E3C3212ACA}" dt="2022-04-02T00:06:51.426" v="1159" actId="26606"/>
          <ac:spMkLst>
            <pc:docMk/>
            <pc:sldMk cId="2827192804" sldId="271"/>
            <ac:spMk id="2" creationId="{0D959D57-CF83-0F42-BE3B-528922813DEE}"/>
          </ac:spMkLst>
        </pc:spChg>
        <pc:spChg chg="mod">
          <ac:chgData name="sherief192301@fci.bu.edu.eg" userId="6ee260f3-fbc9-4793-b437-0db69684b508" providerId="ADAL" clId="{64F5EDC1-AB20-45AD-84AC-77E3C3212ACA}" dt="2022-04-02T00:12:44.443" v="1265" actId="20577"/>
          <ac:spMkLst>
            <pc:docMk/>
            <pc:sldMk cId="2827192804" sldId="271"/>
            <ac:spMk id="3" creationId="{659F40E9-1CD2-F541-A84A-AC04CD631C83}"/>
          </ac:spMkLst>
        </pc:spChg>
        <pc:spChg chg="add del">
          <ac:chgData name="sherief192301@fci.bu.edu.eg" userId="6ee260f3-fbc9-4793-b437-0db69684b508" providerId="ADAL" clId="{64F5EDC1-AB20-45AD-84AC-77E3C3212ACA}" dt="2022-04-02T00:06:51.426" v="1159" actId="26606"/>
          <ac:spMkLst>
            <pc:docMk/>
            <pc:sldMk cId="2827192804" sldId="271"/>
            <ac:spMk id="16" creationId="{61F6E425-22AB-4DA2-8FAC-58ADB58EF6C3}"/>
          </ac:spMkLst>
        </pc:spChg>
        <pc:spChg chg="add del">
          <ac:chgData name="sherief192301@fci.bu.edu.eg" userId="6ee260f3-fbc9-4793-b437-0db69684b508" providerId="ADAL" clId="{64F5EDC1-AB20-45AD-84AC-77E3C3212ACA}" dt="2022-04-02T00:06:51.426" v="1159" actId="26606"/>
          <ac:spMkLst>
            <pc:docMk/>
            <pc:sldMk cId="2827192804" sldId="271"/>
            <ac:spMk id="17" creationId="{5AAE9118-0436-4488-AC4A-C14DF6A7B6B1}"/>
          </ac:spMkLst>
        </pc:spChg>
        <pc:spChg chg="add del">
          <ac:chgData name="sherief192301@fci.bu.edu.eg" userId="6ee260f3-fbc9-4793-b437-0db69684b508" providerId="ADAL" clId="{64F5EDC1-AB20-45AD-84AC-77E3C3212ACA}" dt="2022-04-02T00:06:51.426" v="1159" actId="26606"/>
          <ac:spMkLst>
            <pc:docMk/>
            <pc:sldMk cId="2827192804" sldId="271"/>
            <ac:spMk id="18" creationId="{1B10F861-B8F1-49C7-BD58-EAB20CEE7F93}"/>
          </ac:spMkLst>
        </pc:spChg>
        <pc:picChg chg="add del mod">
          <ac:chgData name="sherief192301@fci.bu.edu.eg" userId="6ee260f3-fbc9-4793-b437-0db69684b508" providerId="ADAL" clId="{64F5EDC1-AB20-45AD-84AC-77E3C3212ACA}" dt="2022-04-02T00:11:45.192" v="1260" actId="478"/>
          <ac:picMkLst>
            <pc:docMk/>
            <pc:sldMk cId="2827192804" sldId="271"/>
            <ac:picMk id="5" creationId="{3DE53634-9F5C-4873-BCF1-5CF62B5BE81B}"/>
          </ac:picMkLst>
        </pc:picChg>
        <pc:picChg chg="add del mod">
          <ac:chgData name="sherief192301@fci.bu.edu.eg" userId="6ee260f3-fbc9-4793-b437-0db69684b508" providerId="ADAL" clId="{64F5EDC1-AB20-45AD-84AC-77E3C3212ACA}" dt="2022-04-02T00:11:46.791" v="1261" actId="478"/>
          <ac:picMkLst>
            <pc:docMk/>
            <pc:sldMk cId="2827192804" sldId="271"/>
            <ac:picMk id="7" creationId="{F82595AB-D75E-4B07-9775-1D443AA51176}"/>
          </ac:picMkLst>
        </pc:picChg>
        <pc:picChg chg="del mod">
          <ac:chgData name="sherief192301@fci.bu.edu.eg" userId="6ee260f3-fbc9-4793-b437-0db69684b508" providerId="ADAL" clId="{64F5EDC1-AB20-45AD-84AC-77E3C3212ACA}" dt="2022-04-02T00:02:00.474" v="1136" actId="478"/>
          <ac:picMkLst>
            <pc:docMk/>
            <pc:sldMk cId="2827192804" sldId="271"/>
            <ac:picMk id="12" creationId="{7142521F-59BE-6843-DE35-AA065CBA188A}"/>
          </ac:picMkLst>
        </pc:picChg>
        <pc:picChg chg="del mod">
          <ac:chgData name="sherief192301@fci.bu.edu.eg" userId="6ee260f3-fbc9-4793-b437-0db69684b508" providerId="ADAL" clId="{64F5EDC1-AB20-45AD-84AC-77E3C3212ACA}" dt="2022-04-02T00:01:57.802" v="1134" actId="478"/>
          <ac:picMkLst>
            <pc:docMk/>
            <pc:sldMk cId="2827192804" sldId="271"/>
            <ac:picMk id="14" creationId="{24A33CD2-C0A5-313E-1EEF-BE5A8378FFC0}"/>
          </ac:picMkLst>
        </pc:picChg>
        <pc:picChg chg="del mod">
          <ac:chgData name="sherief192301@fci.bu.edu.eg" userId="6ee260f3-fbc9-4793-b437-0db69684b508" providerId="ADAL" clId="{64F5EDC1-AB20-45AD-84AC-77E3C3212ACA}" dt="2022-04-02T00:01:59.073" v="1135" actId="478"/>
          <ac:picMkLst>
            <pc:docMk/>
            <pc:sldMk cId="2827192804" sldId="271"/>
            <ac:picMk id="15" creationId="{81B07F49-3FB5-856B-F8A7-9B177449E465}"/>
          </ac:picMkLst>
        </pc:picChg>
      </pc:sldChg>
      <pc:sldChg chg="addSp delSp modSp mod ord modClrScheme chgLayout">
        <pc:chgData name="sherief192301@fci.bu.edu.eg" userId="6ee260f3-fbc9-4793-b437-0db69684b508" providerId="ADAL" clId="{64F5EDC1-AB20-45AD-84AC-77E3C3212ACA}" dt="2022-04-02T00:20:55.567" v="1310" actId="14100"/>
        <pc:sldMkLst>
          <pc:docMk/>
          <pc:sldMk cId="710617863" sldId="272"/>
        </pc:sldMkLst>
        <pc:spChg chg="mod ord">
          <ac:chgData name="sherief192301@fci.bu.edu.eg" userId="6ee260f3-fbc9-4793-b437-0db69684b508" providerId="ADAL" clId="{64F5EDC1-AB20-45AD-84AC-77E3C3212ACA}" dt="2022-04-01T23:58:14.972" v="1079" actId="120"/>
          <ac:spMkLst>
            <pc:docMk/>
            <pc:sldMk cId="710617863" sldId="272"/>
            <ac:spMk id="2" creationId="{DD4FED06-A29F-B547-A4C9-E2F13424F827}"/>
          </ac:spMkLst>
        </pc:spChg>
        <pc:spChg chg="mod ord">
          <ac:chgData name="sherief192301@fci.bu.edu.eg" userId="6ee260f3-fbc9-4793-b437-0db69684b508" providerId="ADAL" clId="{64F5EDC1-AB20-45AD-84AC-77E3C3212ACA}" dt="2022-04-02T00:20:55.567" v="1310" actId="14100"/>
          <ac:spMkLst>
            <pc:docMk/>
            <pc:sldMk cId="710617863" sldId="272"/>
            <ac:spMk id="3" creationId="{17126E6B-333D-F246-A67D-68A90A66A2C7}"/>
          </ac:spMkLst>
        </pc:spChg>
        <pc:spChg chg="add mod ord">
          <ac:chgData name="sherief192301@fci.bu.edu.eg" userId="6ee260f3-fbc9-4793-b437-0db69684b508" providerId="ADAL" clId="{64F5EDC1-AB20-45AD-84AC-77E3C3212ACA}" dt="2022-04-02T00:20:49.731" v="1308" actId="14100"/>
          <ac:spMkLst>
            <pc:docMk/>
            <pc:sldMk cId="710617863" sldId="272"/>
            <ac:spMk id="4" creationId="{64821D4C-F7A7-49CE-9F07-8D0C6CF3D0C0}"/>
          </ac:spMkLst>
        </pc:spChg>
        <pc:spChg chg="del mod">
          <ac:chgData name="sherief192301@fci.bu.edu.eg" userId="6ee260f3-fbc9-4793-b437-0db69684b508" providerId="ADAL" clId="{64F5EDC1-AB20-45AD-84AC-77E3C3212ACA}" dt="2022-04-01T23:58:33.474" v="1082" actId="478"/>
          <ac:spMkLst>
            <pc:docMk/>
            <pc:sldMk cId="710617863" sldId="272"/>
            <ac:spMk id="5" creationId="{9DF00216-9748-CF42-0AFE-C2058C77A50A}"/>
          </ac:spMkLst>
        </pc:spChg>
        <pc:picChg chg="del">
          <ac:chgData name="sherief192301@fci.bu.edu.eg" userId="6ee260f3-fbc9-4793-b437-0db69684b508" providerId="ADAL" clId="{64F5EDC1-AB20-45AD-84AC-77E3C3212ACA}" dt="2022-04-01T23:55:44.081" v="1074" actId="478"/>
          <ac:picMkLst>
            <pc:docMk/>
            <pc:sldMk cId="710617863" sldId="272"/>
            <ac:picMk id="6" creationId="{38564340-5B5C-D255-0DCF-DB325963A4A0}"/>
          </ac:picMkLst>
        </pc:picChg>
        <pc:picChg chg="del">
          <ac:chgData name="sherief192301@fci.bu.edu.eg" userId="6ee260f3-fbc9-4793-b437-0db69684b508" providerId="ADAL" clId="{64F5EDC1-AB20-45AD-84AC-77E3C3212ACA}" dt="2022-04-01T23:55:45.686" v="1075" actId="478"/>
          <ac:picMkLst>
            <pc:docMk/>
            <pc:sldMk cId="710617863" sldId="272"/>
            <ac:picMk id="7" creationId="{DE32DA1B-EDA6-16A7-DB89-7E2914CD3AD9}"/>
          </ac:picMkLst>
        </pc:picChg>
        <pc:picChg chg="add del mod">
          <ac:chgData name="sherief192301@fci.bu.edu.eg" userId="6ee260f3-fbc9-4793-b437-0db69684b508" providerId="ADAL" clId="{64F5EDC1-AB20-45AD-84AC-77E3C3212ACA}" dt="2022-04-01T23:59:00.149" v="1107" actId="931"/>
          <ac:picMkLst>
            <pc:docMk/>
            <pc:sldMk cId="710617863" sldId="272"/>
            <ac:picMk id="9" creationId="{B26F9299-3391-4D2A-971A-B8CA3917D3FD}"/>
          </ac:picMkLst>
        </pc:picChg>
        <pc:picChg chg="add del mod">
          <ac:chgData name="sherief192301@fci.bu.edu.eg" userId="6ee260f3-fbc9-4793-b437-0db69684b508" providerId="ADAL" clId="{64F5EDC1-AB20-45AD-84AC-77E3C3212ACA}" dt="2022-04-02T00:00:00.112" v="1128" actId="478"/>
          <ac:picMkLst>
            <pc:docMk/>
            <pc:sldMk cId="710617863" sldId="272"/>
            <ac:picMk id="11" creationId="{D18E8252-79C4-45FB-96E8-98F25CFDD743}"/>
          </ac:picMkLst>
        </pc:picChg>
        <pc:picChg chg="add mod">
          <ac:chgData name="sherief192301@fci.bu.edu.eg" userId="6ee260f3-fbc9-4793-b437-0db69684b508" providerId="ADAL" clId="{64F5EDC1-AB20-45AD-84AC-77E3C3212ACA}" dt="2022-04-01T23:59:31.837" v="1120" actId="962"/>
          <ac:picMkLst>
            <pc:docMk/>
            <pc:sldMk cId="710617863" sldId="272"/>
            <ac:picMk id="13" creationId="{A3E790D5-95FE-40E3-A783-75EA3F8057C1}"/>
          </ac:picMkLst>
        </pc:picChg>
        <pc:picChg chg="add mod">
          <ac:chgData name="sherief192301@fci.bu.edu.eg" userId="6ee260f3-fbc9-4793-b437-0db69684b508" providerId="ADAL" clId="{64F5EDC1-AB20-45AD-84AC-77E3C3212ACA}" dt="2022-04-02T00:00:06.207" v="1130" actId="14100"/>
          <ac:picMkLst>
            <pc:docMk/>
            <pc:sldMk cId="710617863" sldId="272"/>
            <ac:picMk id="15" creationId="{FDF9924A-6FEA-454E-8D53-5DB0E09E9A77}"/>
          </ac:picMkLst>
        </pc:picChg>
      </pc:sldChg>
      <pc:sldChg chg="modSp mod">
        <pc:chgData name="sherief192301@fci.bu.edu.eg" userId="6ee260f3-fbc9-4793-b437-0db69684b508" providerId="ADAL" clId="{64F5EDC1-AB20-45AD-84AC-77E3C3212ACA}" dt="2022-04-01T11:49:38.417" v="572" actId="14100"/>
        <pc:sldMkLst>
          <pc:docMk/>
          <pc:sldMk cId="1151064874" sldId="273"/>
        </pc:sldMkLst>
        <pc:picChg chg="mod">
          <ac:chgData name="sherief192301@fci.bu.edu.eg" userId="6ee260f3-fbc9-4793-b437-0db69684b508" providerId="ADAL" clId="{64F5EDC1-AB20-45AD-84AC-77E3C3212ACA}" dt="2022-04-01T11:49:38.417" v="572" actId="14100"/>
          <ac:picMkLst>
            <pc:docMk/>
            <pc:sldMk cId="1151064874" sldId="273"/>
            <ac:picMk id="11" creationId="{8CAACF21-C0BB-3763-0639-721CF6691B39}"/>
          </ac:picMkLst>
        </pc:picChg>
      </pc:sldChg>
      <pc:sldChg chg="modSp mod ord">
        <pc:chgData name="sherief192301@fci.bu.edu.eg" userId="6ee260f3-fbc9-4793-b437-0db69684b508" providerId="ADAL" clId="{64F5EDC1-AB20-45AD-84AC-77E3C3212ACA}" dt="2022-04-01T11:41:48.856" v="563" actId="20577"/>
        <pc:sldMkLst>
          <pc:docMk/>
          <pc:sldMk cId="2927134893" sldId="274"/>
        </pc:sldMkLst>
        <pc:spChg chg="mod">
          <ac:chgData name="sherief192301@fci.bu.edu.eg" userId="6ee260f3-fbc9-4793-b437-0db69684b508" providerId="ADAL" clId="{64F5EDC1-AB20-45AD-84AC-77E3C3212ACA}" dt="2022-04-01T11:41:48.856" v="563" actId="20577"/>
          <ac:spMkLst>
            <pc:docMk/>
            <pc:sldMk cId="2927134893" sldId="274"/>
            <ac:spMk id="3" creationId="{4270C8D7-14F0-E47C-8B0C-6CE4AFEA8ACB}"/>
          </ac:spMkLst>
        </pc:spChg>
        <pc:picChg chg="mod">
          <ac:chgData name="sherief192301@fci.bu.edu.eg" userId="6ee260f3-fbc9-4793-b437-0db69684b508" providerId="ADAL" clId="{64F5EDC1-AB20-45AD-84AC-77E3C3212ACA}" dt="2022-04-01T11:41:37.984" v="561" actId="1076"/>
          <ac:picMkLst>
            <pc:docMk/>
            <pc:sldMk cId="2927134893" sldId="274"/>
            <ac:picMk id="5" creationId="{1F270F68-D270-A722-8C3D-FC41AB7EAAD2}"/>
          </ac:picMkLst>
        </pc:picChg>
      </pc:sldChg>
      <pc:sldChg chg="modSp mod">
        <pc:chgData name="sherief192301@fci.bu.edu.eg" userId="6ee260f3-fbc9-4793-b437-0db69684b508" providerId="ADAL" clId="{64F5EDC1-AB20-45AD-84AC-77E3C3212ACA}" dt="2022-04-01T11:49:46.465" v="574" actId="14100"/>
        <pc:sldMkLst>
          <pc:docMk/>
          <pc:sldMk cId="3232199614" sldId="275"/>
        </pc:sldMkLst>
        <pc:picChg chg="mod">
          <ac:chgData name="sherief192301@fci.bu.edu.eg" userId="6ee260f3-fbc9-4793-b437-0db69684b508" providerId="ADAL" clId="{64F5EDC1-AB20-45AD-84AC-77E3C3212ACA}" dt="2022-04-01T11:49:46.465" v="574" actId="14100"/>
          <ac:picMkLst>
            <pc:docMk/>
            <pc:sldMk cId="3232199614" sldId="275"/>
            <ac:picMk id="4" creationId="{E88E889D-2EE8-4DB2-E092-9564C7E4786B}"/>
          </ac:picMkLst>
        </pc:picChg>
      </pc:sldChg>
      <pc:sldChg chg="addSp delSp modSp mod setBg modClrScheme chgLayout">
        <pc:chgData name="sherief192301@fci.bu.edu.eg" userId="6ee260f3-fbc9-4793-b437-0db69684b508" providerId="ADAL" clId="{64F5EDC1-AB20-45AD-84AC-77E3C3212ACA}" dt="2022-04-02T00:11:38.432" v="1259" actId="14100"/>
        <pc:sldMkLst>
          <pc:docMk/>
          <pc:sldMk cId="2851427584" sldId="276"/>
        </pc:sldMkLst>
        <pc:spChg chg="del mod ord">
          <ac:chgData name="sherief192301@fci.bu.edu.eg" userId="6ee260f3-fbc9-4793-b437-0db69684b508" providerId="ADAL" clId="{64F5EDC1-AB20-45AD-84AC-77E3C3212ACA}" dt="2022-04-02T00:01:12.837" v="1132" actId="478"/>
          <ac:spMkLst>
            <pc:docMk/>
            <pc:sldMk cId="2851427584" sldId="276"/>
            <ac:spMk id="2" creationId="{0216FF01-439F-4302-1E7C-81C005DFC6A7}"/>
          </ac:spMkLst>
        </pc:spChg>
        <pc:spChg chg="add">
          <ac:chgData name="sherief192301@fci.bu.edu.eg" userId="6ee260f3-fbc9-4793-b437-0db69684b508" providerId="ADAL" clId="{64F5EDC1-AB20-45AD-84AC-77E3C3212ACA}" dt="2022-04-02T00:10:18.458" v="1231" actId="26606"/>
          <ac:spMkLst>
            <pc:docMk/>
            <pc:sldMk cId="2851427584" sldId="276"/>
            <ac:spMk id="37" creationId="{E3B4FF89-C45F-4E24-B963-61E855708F2A}"/>
          </ac:spMkLst>
        </pc:spChg>
        <pc:spChg chg="add">
          <ac:chgData name="sherief192301@fci.bu.edu.eg" userId="6ee260f3-fbc9-4793-b437-0db69684b508" providerId="ADAL" clId="{64F5EDC1-AB20-45AD-84AC-77E3C3212ACA}" dt="2022-04-02T00:10:18.458" v="1231" actId="26606"/>
          <ac:spMkLst>
            <pc:docMk/>
            <pc:sldMk cId="2851427584" sldId="276"/>
            <ac:spMk id="39" creationId="{14F25C03-EF67-4344-8AEA-7B3FA0DED024}"/>
          </ac:spMkLst>
        </pc:spChg>
        <pc:spChg chg="add">
          <ac:chgData name="sherief192301@fci.bu.edu.eg" userId="6ee260f3-fbc9-4793-b437-0db69684b508" providerId="ADAL" clId="{64F5EDC1-AB20-45AD-84AC-77E3C3212ACA}" dt="2022-04-02T00:10:18.458" v="1231" actId="26606"/>
          <ac:spMkLst>
            <pc:docMk/>
            <pc:sldMk cId="2851427584" sldId="276"/>
            <ac:spMk id="41" creationId="{F74793DE-3651-410B-B243-8F0B1468E6A4}"/>
          </ac:spMkLst>
        </pc:spChg>
        <pc:picChg chg="del mod ord">
          <ac:chgData name="sherief192301@fci.bu.edu.eg" userId="6ee260f3-fbc9-4793-b437-0db69684b508" providerId="ADAL" clId="{64F5EDC1-AB20-45AD-84AC-77E3C3212ACA}" dt="2022-04-02T00:02:03.064" v="1137" actId="478"/>
          <ac:picMkLst>
            <pc:docMk/>
            <pc:sldMk cId="2851427584" sldId="276"/>
            <ac:picMk id="4" creationId="{349A9122-35BF-EA38-739C-598A588BC919}"/>
          </ac:picMkLst>
        </pc:picChg>
        <pc:picChg chg="del mod">
          <ac:chgData name="sherief192301@fci.bu.edu.eg" userId="6ee260f3-fbc9-4793-b437-0db69684b508" providerId="ADAL" clId="{64F5EDC1-AB20-45AD-84AC-77E3C3212ACA}" dt="2022-04-02T00:02:04.699" v="1138" actId="478"/>
          <ac:picMkLst>
            <pc:docMk/>
            <pc:sldMk cId="2851427584" sldId="276"/>
            <ac:picMk id="5" creationId="{A9506761-429F-9F7A-CDEB-B91B2D804399}"/>
          </ac:picMkLst>
        </pc:picChg>
        <pc:picChg chg="del mod">
          <ac:chgData name="sherief192301@fci.bu.edu.eg" userId="6ee260f3-fbc9-4793-b437-0db69684b508" providerId="ADAL" clId="{64F5EDC1-AB20-45AD-84AC-77E3C3212ACA}" dt="2022-04-02T00:02:06.237" v="1139" actId="478"/>
          <ac:picMkLst>
            <pc:docMk/>
            <pc:sldMk cId="2851427584" sldId="276"/>
            <ac:picMk id="6" creationId="{8944077D-0C4F-7D40-EE54-B22A54419871}"/>
          </ac:picMkLst>
        </pc:picChg>
        <pc:picChg chg="add mod ord">
          <ac:chgData name="sherief192301@fci.bu.edu.eg" userId="6ee260f3-fbc9-4793-b437-0db69684b508" providerId="ADAL" clId="{64F5EDC1-AB20-45AD-84AC-77E3C3212ACA}" dt="2022-04-02T00:11:03.846" v="1246" actId="14100"/>
          <ac:picMkLst>
            <pc:docMk/>
            <pc:sldMk cId="2851427584" sldId="276"/>
            <ac:picMk id="7" creationId="{800FDDE6-42F2-4F8C-99DE-229136B4AC2D}"/>
          </ac:picMkLst>
        </pc:picChg>
        <pc:picChg chg="add mod ord">
          <ac:chgData name="sherief192301@fci.bu.edu.eg" userId="6ee260f3-fbc9-4793-b437-0db69684b508" providerId="ADAL" clId="{64F5EDC1-AB20-45AD-84AC-77E3C3212ACA}" dt="2022-04-02T00:10:37.609" v="1236" actId="14100"/>
          <ac:picMkLst>
            <pc:docMk/>
            <pc:sldMk cId="2851427584" sldId="276"/>
            <ac:picMk id="9" creationId="{EFB61D3F-9E59-4622-A327-4AD33BE50D17}"/>
          </ac:picMkLst>
        </pc:picChg>
        <pc:picChg chg="add del mod ord">
          <ac:chgData name="sherief192301@fci.bu.edu.eg" userId="6ee260f3-fbc9-4793-b437-0db69684b508" providerId="ADAL" clId="{64F5EDC1-AB20-45AD-84AC-77E3C3212ACA}" dt="2022-04-02T00:09:10.015" v="1206" actId="931"/>
          <ac:picMkLst>
            <pc:docMk/>
            <pc:sldMk cId="2851427584" sldId="276"/>
            <ac:picMk id="11" creationId="{3B3BA406-FF0E-4A62-98A1-0D6C3D5DC405}"/>
          </ac:picMkLst>
        </pc:picChg>
        <pc:picChg chg="add del mod">
          <ac:chgData name="sherief192301@fci.bu.edu.eg" userId="6ee260f3-fbc9-4793-b437-0db69684b508" providerId="ADAL" clId="{64F5EDC1-AB20-45AD-84AC-77E3C3212ACA}" dt="2022-04-02T00:09:10.015" v="1206" actId="931"/>
          <ac:picMkLst>
            <pc:docMk/>
            <pc:sldMk cId="2851427584" sldId="276"/>
            <ac:picMk id="13" creationId="{220A3908-D309-4011-A7DD-7AACC8E7E58F}"/>
          </ac:picMkLst>
        </pc:picChg>
        <pc:picChg chg="add del mod ord">
          <ac:chgData name="sherief192301@fci.bu.edu.eg" userId="6ee260f3-fbc9-4793-b437-0db69684b508" providerId="ADAL" clId="{64F5EDC1-AB20-45AD-84AC-77E3C3212ACA}" dt="2022-04-02T00:09:10.015" v="1206" actId="931"/>
          <ac:picMkLst>
            <pc:docMk/>
            <pc:sldMk cId="2851427584" sldId="276"/>
            <ac:picMk id="15" creationId="{1F79230A-B27C-485D-B4F2-B1CC709680EA}"/>
          </ac:picMkLst>
        </pc:picChg>
        <pc:picChg chg="add mod ord">
          <ac:chgData name="sherief192301@fci.bu.edu.eg" userId="6ee260f3-fbc9-4793-b437-0db69684b508" providerId="ADAL" clId="{64F5EDC1-AB20-45AD-84AC-77E3C3212ACA}" dt="2022-04-02T00:11:38.432" v="1259" actId="14100"/>
          <ac:picMkLst>
            <pc:docMk/>
            <pc:sldMk cId="2851427584" sldId="276"/>
            <ac:picMk id="17" creationId="{B3F8BA3E-59D4-416D-9F0C-FC189121E0AB}"/>
          </ac:picMkLst>
        </pc:picChg>
        <pc:picChg chg="add mod ord">
          <ac:chgData name="sherief192301@fci.bu.edu.eg" userId="6ee260f3-fbc9-4793-b437-0db69684b508" providerId="ADAL" clId="{64F5EDC1-AB20-45AD-84AC-77E3C3212ACA}" dt="2022-04-02T00:11:27.221" v="1254" actId="14100"/>
          <ac:picMkLst>
            <pc:docMk/>
            <pc:sldMk cId="2851427584" sldId="276"/>
            <ac:picMk id="19" creationId="{BC6EE979-A920-48AB-9BBB-A53AE144CACE}"/>
          </ac:picMkLst>
        </pc:picChg>
        <pc:picChg chg="add mod">
          <ac:chgData name="sherief192301@fci.bu.edu.eg" userId="6ee260f3-fbc9-4793-b437-0db69684b508" providerId="ADAL" clId="{64F5EDC1-AB20-45AD-84AC-77E3C3212ACA}" dt="2022-04-02T00:10:48.492" v="1241" actId="14100"/>
          <ac:picMkLst>
            <pc:docMk/>
            <pc:sldMk cId="2851427584" sldId="276"/>
            <ac:picMk id="29" creationId="{FB9E53E6-123F-4775-935B-55C30EC18CCF}"/>
          </ac:picMkLst>
        </pc:picChg>
        <pc:picChg chg="add mod">
          <ac:chgData name="sherief192301@fci.bu.edu.eg" userId="6ee260f3-fbc9-4793-b437-0db69684b508" providerId="ADAL" clId="{64F5EDC1-AB20-45AD-84AC-77E3C3212ACA}" dt="2022-04-02T00:11:15.792" v="1250" actId="14100"/>
          <ac:picMkLst>
            <pc:docMk/>
            <pc:sldMk cId="2851427584" sldId="276"/>
            <ac:picMk id="32" creationId="{30ABA3F0-16E9-49C9-AAF0-8619BA8CFDB3}"/>
          </ac:picMkLst>
        </pc:picChg>
        <pc:cxnChg chg="add del">
          <ac:chgData name="sherief192301@fci.bu.edu.eg" userId="6ee260f3-fbc9-4793-b437-0db69684b508" providerId="ADAL" clId="{64F5EDC1-AB20-45AD-84AC-77E3C3212ACA}" dt="2022-04-02T00:08:52.045" v="1196" actId="26606"/>
          <ac:cxnSpMkLst>
            <pc:docMk/>
            <pc:sldMk cId="2851427584" sldId="276"/>
            <ac:cxnSpMk id="20" creationId="{B817B4B8-5E01-4B44-BC25-876D56C12149}"/>
          </ac:cxnSpMkLst>
        </pc:cxnChg>
        <pc:cxnChg chg="add del">
          <ac:chgData name="sherief192301@fci.bu.edu.eg" userId="6ee260f3-fbc9-4793-b437-0db69684b508" providerId="ADAL" clId="{64F5EDC1-AB20-45AD-84AC-77E3C3212ACA}" dt="2022-04-02T00:10:02.366" v="1223" actId="26606"/>
          <ac:cxnSpMkLst>
            <pc:docMk/>
            <pc:sldMk cId="2851427584" sldId="276"/>
            <ac:cxnSpMk id="21" creationId="{91B6081D-D3E8-4209-B85B-EB1C655A6272}"/>
          </ac:cxnSpMkLst>
        </pc:cxnChg>
        <pc:cxnChg chg="add del">
          <ac:chgData name="sherief192301@fci.bu.edu.eg" userId="6ee260f3-fbc9-4793-b437-0db69684b508" providerId="ADAL" clId="{64F5EDC1-AB20-45AD-84AC-77E3C3212ACA}" dt="2022-04-02T00:08:52.045" v="1196" actId="26606"/>
          <ac:cxnSpMkLst>
            <pc:docMk/>
            <pc:sldMk cId="2851427584" sldId="276"/>
            <ac:cxnSpMk id="22" creationId="{D683D1A4-93E5-4A4D-B103-8223A220EB2B}"/>
          </ac:cxnSpMkLst>
        </pc:cxnChg>
        <pc:cxnChg chg="add del">
          <ac:chgData name="sherief192301@fci.bu.edu.eg" userId="6ee260f3-fbc9-4793-b437-0db69684b508" providerId="ADAL" clId="{64F5EDC1-AB20-45AD-84AC-77E3C3212ACA}" dt="2022-04-02T00:10:02.366" v="1223" actId="26606"/>
          <ac:cxnSpMkLst>
            <pc:docMk/>
            <pc:sldMk cId="2851427584" sldId="276"/>
            <ac:cxnSpMk id="23" creationId="{28CA55E4-1295-45C8-BA05-5A9E705B749A}"/>
          </ac:cxnSpMkLst>
        </pc:cxnChg>
        <pc:cxnChg chg="add del">
          <ac:chgData name="sherief192301@fci.bu.edu.eg" userId="6ee260f3-fbc9-4793-b437-0db69684b508" providerId="ADAL" clId="{64F5EDC1-AB20-45AD-84AC-77E3C3212ACA}" dt="2022-04-02T00:08:52.045" v="1196" actId="26606"/>
          <ac:cxnSpMkLst>
            <pc:docMk/>
            <pc:sldMk cId="2851427584" sldId="276"/>
            <ac:cxnSpMk id="24" creationId="{B0E8ABF4-C289-489E-BEFB-3077F9D9C773}"/>
          </ac:cxnSpMkLst>
        </pc:cxnChg>
        <pc:cxnChg chg="add del">
          <ac:chgData name="sherief192301@fci.bu.edu.eg" userId="6ee260f3-fbc9-4793-b437-0db69684b508" providerId="ADAL" clId="{64F5EDC1-AB20-45AD-84AC-77E3C3212ACA}" dt="2022-04-02T00:10:02.366" v="1223" actId="26606"/>
          <ac:cxnSpMkLst>
            <pc:docMk/>
            <pc:sldMk cId="2851427584" sldId="276"/>
            <ac:cxnSpMk id="25" creationId="{08C5794E-A9A1-4A23-AF68-C79A7822334C}"/>
          </ac:cxnSpMkLst>
        </pc:cxnChg>
        <pc:cxnChg chg="add del">
          <ac:chgData name="sherief192301@fci.bu.edu.eg" userId="6ee260f3-fbc9-4793-b437-0db69684b508" providerId="ADAL" clId="{64F5EDC1-AB20-45AD-84AC-77E3C3212ACA}" dt="2022-04-02T00:08:52.045" v="1196" actId="26606"/>
          <ac:cxnSpMkLst>
            <pc:docMk/>
            <pc:sldMk cId="2851427584" sldId="276"/>
            <ac:cxnSpMk id="26" creationId="{7989CFA0-35DD-4943-B365-488C66B9B192}"/>
          </ac:cxnSpMkLst>
        </pc:cxnChg>
        <pc:cxnChg chg="add del">
          <ac:chgData name="sherief192301@fci.bu.edu.eg" userId="6ee260f3-fbc9-4793-b437-0db69684b508" providerId="ADAL" clId="{64F5EDC1-AB20-45AD-84AC-77E3C3212ACA}" dt="2022-04-02T00:08:52.045" v="1196" actId="26606"/>
          <ac:cxnSpMkLst>
            <pc:docMk/>
            <pc:sldMk cId="2851427584" sldId="276"/>
            <ac:cxnSpMk id="28" creationId="{688AD040-1A2B-4FB4-A345-7B9F3E5ED9B0}"/>
          </ac:cxnSpMkLst>
        </pc:cxnChg>
        <pc:cxnChg chg="add del">
          <ac:chgData name="sherief192301@fci.bu.edu.eg" userId="6ee260f3-fbc9-4793-b437-0db69684b508" providerId="ADAL" clId="{64F5EDC1-AB20-45AD-84AC-77E3C3212ACA}" dt="2022-04-02T00:08:52.045" v="1196" actId="26606"/>
          <ac:cxnSpMkLst>
            <pc:docMk/>
            <pc:sldMk cId="2851427584" sldId="276"/>
            <ac:cxnSpMk id="30" creationId="{823B704A-724B-41D6-8F33-76939E727D2A}"/>
          </ac:cxnSpMkLst>
        </pc:cxnChg>
      </pc:sldChg>
      <pc:sldChg chg="del">
        <pc:chgData name="sherief192301@fci.bu.edu.eg" userId="6ee260f3-fbc9-4793-b437-0db69684b508" providerId="ADAL" clId="{64F5EDC1-AB20-45AD-84AC-77E3C3212ACA}" dt="2022-04-01T23:38:21.837" v="911" actId="47"/>
        <pc:sldMkLst>
          <pc:docMk/>
          <pc:sldMk cId="2448977894" sldId="279"/>
        </pc:sldMkLst>
      </pc:sldChg>
      <pc:sldChg chg="addSp delSp modSp mod">
        <pc:chgData name="sherief192301@fci.bu.edu.eg" userId="6ee260f3-fbc9-4793-b437-0db69684b508" providerId="ADAL" clId="{64F5EDC1-AB20-45AD-84AC-77E3C3212ACA}" dt="2022-04-01T23:50:16.361" v="1027" actId="14100"/>
        <pc:sldMkLst>
          <pc:docMk/>
          <pc:sldMk cId="577495541" sldId="280"/>
        </pc:sldMkLst>
        <pc:spChg chg="mod">
          <ac:chgData name="sherief192301@fci.bu.edu.eg" userId="6ee260f3-fbc9-4793-b437-0db69684b508" providerId="ADAL" clId="{64F5EDC1-AB20-45AD-84AC-77E3C3212ACA}" dt="2022-04-01T23:49:21.347" v="1013"/>
          <ac:spMkLst>
            <pc:docMk/>
            <pc:sldMk cId="577495541" sldId="280"/>
            <ac:spMk id="2" creationId="{2035E9BE-7518-F043-C030-962BC93D55D1}"/>
          </ac:spMkLst>
        </pc:spChg>
        <pc:spChg chg="mod">
          <ac:chgData name="sherief192301@fci.bu.edu.eg" userId="6ee260f3-fbc9-4793-b437-0db69684b508" providerId="ADAL" clId="{64F5EDC1-AB20-45AD-84AC-77E3C3212ACA}" dt="2022-04-01T23:50:12.079" v="1025"/>
          <ac:spMkLst>
            <pc:docMk/>
            <pc:sldMk cId="577495541" sldId="280"/>
            <ac:spMk id="3" creationId="{F74876D5-8126-CF13-FEC5-0344FCA8B1B2}"/>
          </ac:spMkLst>
        </pc:spChg>
        <pc:picChg chg="del">
          <ac:chgData name="sherief192301@fci.bu.edu.eg" userId="6ee260f3-fbc9-4793-b437-0db69684b508" providerId="ADAL" clId="{64F5EDC1-AB20-45AD-84AC-77E3C3212ACA}" dt="2022-04-01T11:52:40.875" v="595" actId="478"/>
          <ac:picMkLst>
            <pc:docMk/>
            <pc:sldMk cId="577495541" sldId="280"/>
            <ac:picMk id="4" creationId="{81A3D869-81B8-6B04-F846-8DEE7A563867}"/>
          </ac:picMkLst>
        </pc:picChg>
        <pc:picChg chg="add mod">
          <ac:chgData name="sherief192301@fci.bu.edu.eg" userId="6ee260f3-fbc9-4793-b437-0db69684b508" providerId="ADAL" clId="{64F5EDC1-AB20-45AD-84AC-77E3C3212ACA}" dt="2022-04-01T23:50:16.361" v="1027" actId="14100"/>
          <ac:picMkLst>
            <pc:docMk/>
            <pc:sldMk cId="577495541" sldId="280"/>
            <ac:picMk id="6" creationId="{2BFDF5B8-1BF2-48A0-90DF-E54430438CCC}"/>
          </ac:picMkLst>
        </pc:picChg>
      </pc:sldChg>
      <pc:sldChg chg="modSp mod">
        <pc:chgData name="sherief192301@fci.bu.edu.eg" userId="6ee260f3-fbc9-4793-b437-0db69684b508" providerId="ADAL" clId="{64F5EDC1-AB20-45AD-84AC-77E3C3212ACA}" dt="2022-04-01T23:42:14.290" v="924" actId="313"/>
        <pc:sldMkLst>
          <pc:docMk/>
          <pc:sldMk cId="1583047071" sldId="281"/>
        </pc:sldMkLst>
        <pc:spChg chg="mod">
          <ac:chgData name="sherief192301@fci.bu.edu.eg" userId="6ee260f3-fbc9-4793-b437-0db69684b508" providerId="ADAL" clId="{64F5EDC1-AB20-45AD-84AC-77E3C3212ACA}" dt="2022-04-01T23:42:14.290" v="924" actId="313"/>
          <ac:spMkLst>
            <pc:docMk/>
            <pc:sldMk cId="1583047071" sldId="281"/>
            <ac:spMk id="3" creationId="{9D56A4F2-F291-08C2-7BE0-BB821D798F89}"/>
          </ac:spMkLst>
        </pc:spChg>
      </pc:sldChg>
      <pc:sldChg chg="addSp delSp modSp mod modClrScheme chgLayout">
        <pc:chgData name="sherief192301@fci.bu.edu.eg" userId="6ee260f3-fbc9-4793-b437-0db69684b508" providerId="ADAL" clId="{64F5EDC1-AB20-45AD-84AC-77E3C3212ACA}" dt="2022-04-02T00:20:28.941" v="1304" actId="20577"/>
        <pc:sldMkLst>
          <pc:docMk/>
          <pc:sldMk cId="2953912940" sldId="282"/>
        </pc:sldMkLst>
        <pc:spChg chg="del mod ord">
          <ac:chgData name="sherief192301@fci.bu.edu.eg" userId="6ee260f3-fbc9-4793-b437-0db69684b508" providerId="ADAL" clId="{64F5EDC1-AB20-45AD-84AC-77E3C3212ACA}" dt="2022-04-01T23:46:08.941" v="949" actId="700"/>
          <ac:spMkLst>
            <pc:docMk/>
            <pc:sldMk cId="2953912940" sldId="282"/>
            <ac:spMk id="2" creationId="{9A43121F-6AEA-F37D-1256-D1643725C850}"/>
          </ac:spMkLst>
        </pc:spChg>
        <pc:spChg chg="del mod ord">
          <ac:chgData name="sherief192301@fci.bu.edu.eg" userId="6ee260f3-fbc9-4793-b437-0db69684b508" providerId="ADAL" clId="{64F5EDC1-AB20-45AD-84AC-77E3C3212ACA}" dt="2022-04-01T23:46:08.941" v="949" actId="700"/>
          <ac:spMkLst>
            <pc:docMk/>
            <pc:sldMk cId="2953912940" sldId="282"/>
            <ac:spMk id="3" creationId="{CE7AA451-661A-A742-F23A-E0ECE1DD69B1}"/>
          </ac:spMkLst>
        </pc:spChg>
        <pc:spChg chg="add mod ord">
          <ac:chgData name="sherief192301@fci.bu.edu.eg" userId="6ee260f3-fbc9-4793-b437-0db69684b508" providerId="ADAL" clId="{64F5EDC1-AB20-45AD-84AC-77E3C3212ACA}" dt="2022-04-01T23:48:19.272" v="1008" actId="120"/>
          <ac:spMkLst>
            <pc:docMk/>
            <pc:sldMk cId="2953912940" sldId="282"/>
            <ac:spMk id="7" creationId="{1427811A-4505-438E-BB22-93C86FA161CF}"/>
          </ac:spMkLst>
        </pc:spChg>
        <pc:spChg chg="add mod ord">
          <ac:chgData name="sherief192301@fci.bu.edu.eg" userId="6ee260f3-fbc9-4793-b437-0db69684b508" providerId="ADAL" clId="{64F5EDC1-AB20-45AD-84AC-77E3C3212ACA}" dt="2022-04-02T00:20:28.941" v="1304" actId="20577"/>
          <ac:spMkLst>
            <pc:docMk/>
            <pc:sldMk cId="2953912940" sldId="282"/>
            <ac:spMk id="8" creationId="{BC59E16A-E498-4D0A-B9F9-109F666BEDB7}"/>
          </ac:spMkLst>
        </pc:spChg>
        <pc:spChg chg="add del mod ord">
          <ac:chgData name="sherief192301@fci.bu.edu.eg" userId="6ee260f3-fbc9-4793-b437-0db69684b508" providerId="ADAL" clId="{64F5EDC1-AB20-45AD-84AC-77E3C3212ACA}" dt="2022-04-01T23:49:25.173" v="1014"/>
          <ac:spMkLst>
            <pc:docMk/>
            <pc:sldMk cId="2953912940" sldId="282"/>
            <ac:spMk id="9" creationId="{E2A0AE98-99AE-4F80-806D-6E50A7E537CA}"/>
          </ac:spMkLst>
        </pc:spChg>
        <pc:picChg chg="del mod">
          <ac:chgData name="sherief192301@fci.bu.edu.eg" userId="6ee260f3-fbc9-4793-b437-0db69684b508" providerId="ADAL" clId="{64F5EDC1-AB20-45AD-84AC-77E3C3212ACA}" dt="2022-04-01T23:44:19.596" v="933" actId="478"/>
          <ac:picMkLst>
            <pc:docMk/>
            <pc:sldMk cId="2953912940" sldId="282"/>
            <ac:picMk id="4" creationId="{2A9A1FC7-3D6E-20A7-04E0-8DBE217FC95C}"/>
          </ac:picMkLst>
        </pc:picChg>
        <pc:picChg chg="add del mod">
          <ac:chgData name="sherief192301@fci.bu.edu.eg" userId="6ee260f3-fbc9-4793-b437-0db69684b508" providerId="ADAL" clId="{64F5EDC1-AB20-45AD-84AC-77E3C3212ACA}" dt="2022-04-01T23:44:51.011" v="941" actId="478"/>
          <ac:picMkLst>
            <pc:docMk/>
            <pc:sldMk cId="2953912940" sldId="282"/>
            <ac:picMk id="6" creationId="{C92F59B7-5B9E-4765-AFB9-EE187EB582A6}"/>
          </ac:picMkLst>
        </pc:picChg>
        <pc:picChg chg="add del mod">
          <ac:chgData name="sherief192301@fci.bu.edu.eg" userId="6ee260f3-fbc9-4793-b437-0db69684b508" providerId="ADAL" clId="{64F5EDC1-AB20-45AD-84AC-77E3C3212ACA}" dt="2022-04-01T23:46:56.315" v="974" actId="931"/>
          <ac:picMkLst>
            <pc:docMk/>
            <pc:sldMk cId="2953912940" sldId="282"/>
            <ac:picMk id="11" creationId="{0B3B1807-B5F1-43FA-A2FE-1B5440977EF3}"/>
          </ac:picMkLst>
        </pc:picChg>
        <pc:picChg chg="add mod">
          <ac:chgData name="sherief192301@fci.bu.edu.eg" userId="6ee260f3-fbc9-4793-b437-0db69684b508" providerId="ADAL" clId="{64F5EDC1-AB20-45AD-84AC-77E3C3212ACA}" dt="2022-04-01T23:48:08.816" v="1007" actId="14100"/>
          <ac:picMkLst>
            <pc:docMk/>
            <pc:sldMk cId="2953912940" sldId="282"/>
            <ac:picMk id="13" creationId="{4B173F94-1A14-4DB9-879F-B29E69EDAB55}"/>
          </ac:picMkLst>
        </pc:picChg>
        <pc:picChg chg="add mod">
          <ac:chgData name="sherief192301@fci.bu.edu.eg" userId="6ee260f3-fbc9-4793-b437-0db69684b508" providerId="ADAL" clId="{64F5EDC1-AB20-45AD-84AC-77E3C3212ACA}" dt="2022-04-01T23:48:05.665" v="1006" actId="14100"/>
          <ac:picMkLst>
            <pc:docMk/>
            <pc:sldMk cId="2953912940" sldId="282"/>
            <ac:picMk id="15" creationId="{0161FB61-274E-4779-A1DD-FFEBE9AB4741}"/>
          </ac:picMkLst>
        </pc:picChg>
      </pc:sldChg>
      <pc:sldChg chg="addSp modSp mod">
        <pc:chgData name="sherief192301@fci.bu.edu.eg" userId="6ee260f3-fbc9-4793-b437-0db69684b508" providerId="ADAL" clId="{64F5EDC1-AB20-45AD-84AC-77E3C3212ACA}" dt="2022-04-02T00:18:31.838" v="1279" actId="14100"/>
        <pc:sldMkLst>
          <pc:docMk/>
          <pc:sldMk cId="2549540331" sldId="283"/>
        </pc:sldMkLst>
        <pc:spChg chg="mod">
          <ac:chgData name="sherief192301@fci.bu.edu.eg" userId="6ee260f3-fbc9-4793-b437-0db69684b508" providerId="ADAL" clId="{64F5EDC1-AB20-45AD-84AC-77E3C3212ACA}" dt="2022-04-02T00:17:45.909" v="1266" actId="313"/>
          <ac:spMkLst>
            <pc:docMk/>
            <pc:sldMk cId="2549540331" sldId="283"/>
            <ac:spMk id="2" creationId="{251BE1E0-85EA-D151-4489-FE676C6F852D}"/>
          </ac:spMkLst>
        </pc:spChg>
        <pc:spChg chg="mod">
          <ac:chgData name="sherief192301@fci.bu.edu.eg" userId="6ee260f3-fbc9-4793-b437-0db69684b508" providerId="ADAL" clId="{64F5EDC1-AB20-45AD-84AC-77E3C3212ACA}" dt="2022-04-02T00:18:10.530" v="1270" actId="20577"/>
          <ac:spMkLst>
            <pc:docMk/>
            <pc:sldMk cId="2549540331" sldId="283"/>
            <ac:spMk id="3" creationId="{2E6B3E69-142D-7992-E078-3BC9BC327C4E}"/>
          </ac:spMkLst>
        </pc:spChg>
        <pc:picChg chg="add mod">
          <ac:chgData name="sherief192301@fci.bu.edu.eg" userId="6ee260f3-fbc9-4793-b437-0db69684b508" providerId="ADAL" clId="{64F5EDC1-AB20-45AD-84AC-77E3C3212ACA}" dt="2022-04-02T00:18:31.838" v="1279" actId="14100"/>
          <ac:picMkLst>
            <pc:docMk/>
            <pc:sldMk cId="2549540331" sldId="283"/>
            <ac:picMk id="5" creationId="{E700B602-A641-45EB-A259-5C579768284A}"/>
          </ac:picMkLst>
        </pc:picChg>
      </pc:sldChg>
      <pc:sldChg chg="del">
        <pc:chgData name="sherief192301@fci.bu.edu.eg" userId="6ee260f3-fbc9-4793-b437-0db69684b508" providerId="ADAL" clId="{64F5EDC1-AB20-45AD-84AC-77E3C3212ACA}" dt="2022-04-02T00:18:44.675" v="1280" actId="47"/>
        <pc:sldMkLst>
          <pc:docMk/>
          <pc:sldMk cId="1362623157" sldId="284"/>
        </pc:sldMkLst>
      </pc:sldChg>
      <pc:sldChg chg="del">
        <pc:chgData name="sherief192301@fci.bu.edu.eg" userId="6ee260f3-fbc9-4793-b437-0db69684b508" providerId="ADAL" clId="{64F5EDC1-AB20-45AD-84AC-77E3C3212ACA}" dt="2022-04-02T00:22:25.611" v="1339" actId="47"/>
        <pc:sldMkLst>
          <pc:docMk/>
          <pc:sldMk cId="2884003141" sldId="286"/>
        </pc:sldMkLst>
      </pc:sldChg>
      <pc:sldChg chg="del">
        <pc:chgData name="sherief192301@fci.bu.edu.eg" userId="6ee260f3-fbc9-4793-b437-0db69684b508" providerId="ADAL" clId="{64F5EDC1-AB20-45AD-84AC-77E3C3212ACA}" dt="2022-04-02T00:22:27.630" v="1340" actId="47"/>
        <pc:sldMkLst>
          <pc:docMk/>
          <pc:sldMk cId="4244878396" sldId="287"/>
        </pc:sldMkLst>
      </pc:sldChg>
      <pc:sldChg chg="modSp mod">
        <pc:chgData name="sherief192301@fci.bu.edu.eg" userId="6ee260f3-fbc9-4793-b437-0db69684b508" providerId="ADAL" clId="{64F5EDC1-AB20-45AD-84AC-77E3C3212ACA}" dt="2022-04-02T00:25:01.791" v="1378" actId="14100"/>
        <pc:sldMkLst>
          <pc:docMk/>
          <pc:sldMk cId="3204538728" sldId="288"/>
        </pc:sldMkLst>
        <pc:picChg chg="mod">
          <ac:chgData name="sherief192301@fci.bu.edu.eg" userId="6ee260f3-fbc9-4793-b437-0db69684b508" providerId="ADAL" clId="{64F5EDC1-AB20-45AD-84AC-77E3C3212ACA}" dt="2022-04-02T00:25:01.791" v="1378" actId="14100"/>
          <ac:picMkLst>
            <pc:docMk/>
            <pc:sldMk cId="3204538728" sldId="288"/>
            <ac:picMk id="8" creationId="{9C99D18A-72B3-4E94-3D19-24AF11A266ED}"/>
          </ac:picMkLst>
        </pc:picChg>
      </pc:sldChg>
      <pc:sldChg chg="addSp delSp modSp new mod modClrScheme chgLayout">
        <pc:chgData name="sherief192301@fci.bu.edu.eg" userId="6ee260f3-fbc9-4793-b437-0db69684b508" providerId="ADAL" clId="{64F5EDC1-AB20-45AD-84AC-77E3C3212ACA}" dt="2022-04-01T23:08:31.323" v="634" actId="208"/>
        <pc:sldMkLst>
          <pc:docMk/>
          <pc:sldMk cId="1763071073" sldId="289"/>
        </pc:sldMkLst>
        <pc:spChg chg="del mod ord">
          <ac:chgData name="sherief192301@fci.bu.edu.eg" userId="6ee260f3-fbc9-4793-b437-0db69684b508" providerId="ADAL" clId="{64F5EDC1-AB20-45AD-84AC-77E3C3212ACA}" dt="2022-04-01T23:04:51.593" v="610" actId="700"/>
          <ac:spMkLst>
            <pc:docMk/>
            <pc:sldMk cId="1763071073" sldId="289"/>
            <ac:spMk id="2" creationId="{D28D7022-A4B2-4827-B0E1-662924C77F67}"/>
          </ac:spMkLst>
        </pc:spChg>
        <pc:spChg chg="del mod ord">
          <ac:chgData name="sherief192301@fci.bu.edu.eg" userId="6ee260f3-fbc9-4793-b437-0db69684b508" providerId="ADAL" clId="{64F5EDC1-AB20-45AD-84AC-77E3C3212ACA}" dt="2022-04-01T23:04:51.593" v="610" actId="700"/>
          <ac:spMkLst>
            <pc:docMk/>
            <pc:sldMk cId="1763071073" sldId="289"/>
            <ac:spMk id="3" creationId="{96A66952-F947-4D54-82E8-1841D05B6373}"/>
          </ac:spMkLst>
        </pc:spChg>
        <pc:spChg chg="add mod ord">
          <ac:chgData name="sherief192301@fci.bu.edu.eg" userId="6ee260f3-fbc9-4793-b437-0db69684b508" providerId="ADAL" clId="{64F5EDC1-AB20-45AD-84AC-77E3C3212ACA}" dt="2022-04-01T23:07:17.685" v="621" actId="27636"/>
          <ac:spMkLst>
            <pc:docMk/>
            <pc:sldMk cId="1763071073" sldId="289"/>
            <ac:spMk id="4" creationId="{228F397F-C6D1-4F48-BE50-5A04805750AD}"/>
          </ac:spMkLst>
        </pc:spChg>
        <pc:spChg chg="add mod ord">
          <ac:chgData name="sherief192301@fci.bu.edu.eg" userId="6ee260f3-fbc9-4793-b437-0db69684b508" providerId="ADAL" clId="{64F5EDC1-AB20-45AD-84AC-77E3C3212ACA}" dt="2022-04-01T23:07:46.495" v="629" actId="14100"/>
          <ac:spMkLst>
            <pc:docMk/>
            <pc:sldMk cId="1763071073" sldId="289"/>
            <ac:spMk id="5" creationId="{9290769E-074C-4BD4-B459-7D3716B447A0}"/>
          </ac:spMkLst>
        </pc:spChg>
        <pc:spChg chg="add mod">
          <ac:chgData name="sherief192301@fci.bu.edu.eg" userId="6ee260f3-fbc9-4793-b437-0db69684b508" providerId="ADAL" clId="{64F5EDC1-AB20-45AD-84AC-77E3C3212ACA}" dt="2022-04-01T23:08:31.323" v="634" actId="208"/>
          <ac:spMkLst>
            <pc:docMk/>
            <pc:sldMk cId="1763071073" sldId="289"/>
            <ac:spMk id="6" creationId="{A1FB6F99-59D7-4757-90E1-FF8C8EC8F26F}"/>
          </ac:spMkLst>
        </pc:spChg>
      </pc:sldChg>
      <pc:sldChg chg="addSp delSp modSp new mod modClrScheme chgLayout">
        <pc:chgData name="sherief192301@fci.bu.edu.eg" userId="6ee260f3-fbc9-4793-b437-0db69684b508" providerId="ADAL" clId="{64F5EDC1-AB20-45AD-84AC-77E3C3212ACA}" dt="2022-04-01T23:11:57.297" v="665" actId="14100"/>
        <pc:sldMkLst>
          <pc:docMk/>
          <pc:sldMk cId="2839076139" sldId="290"/>
        </pc:sldMkLst>
        <pc:spChg chg="del mod ord">
          <ac:chgData name="sherief192301@fci.bu.edu.eg" userId="6ee260f3-fbc9-4793-b437-0db69684b508" providerId="ADAL" clId="{64F5EDC1-AB20-45AD-84AC-77E3C3212ACA}" dt="2022-04-01T23:09:11.264" v="636" actId="700"/>
          <ac:spMkLst>
            <pc:docMk/>
            <pc:sldMk cId="2839076139" sldId="290"/>
            <ac:spMk id="2" creationId="{A0DFD2DC-63CD-436A-9764-22BE3FDC0D31}"/>
          </ac:spMkLst>
        </pc:spChg>
        <pc:spChg chg="del mod ord">
          <ac:chgData name="sherief192301@fci.bu.edu.eg" userId="6ee260f3-fbc9-4793-b437-0db69684b508" providerId="ADAL" clId="{64F5EDC1-AB20-45AD-84AC-77E3C3212ACA}" dt="2022-04-01T23:09:11.264" v="636" actId="700"/>
          <ac:spMkLst>
            <pc:docMk/>
            <pc:sldMk cId="2839076139" sldId="290"/>
            <ac:spMk id="3" creationId="{862B7A2E-E2BC-4D61-AA2E-7FFAA82773D1}"/>
          </ac:spMkLst>
        </pc:spChg>
        <pc:spChg chg="add mod ord">
          <ac:chgData name="sherief192301@fci.bu.edu.eg" userId="6ee260f3-fbc9-4793-b437-0db69684b508" providerId="ADAL" clId="{64F5EDC1-AB20-45AD-84AC-77E3C3212ACA}" dt="2022-04-01T23:10:36.506" v="650" actId="27636"/>
          <ac:spMkLst>
            <pc:docMk/>
            <pc:sldMk cId="2839076139" sldId="290"/>
            <ac:spMk id="4" creationId="{31A1E338-B104-4E43-B0F5-ACB026F3ABA3}"/>
          </ac:spMkLst>
        </pc:spChg>
        <pc:spChg chg="add mod ord">
          <ac:chgData name="sherief192301@fci.bu.edu.eg" userId="6ee260f3-fbc9-4793-b437-0db69684b508" providerId="ADAL" clId="{64F5EDC1-AB20-45AD-84AC-77E3C3212ACA}" dt="2022-04-01T23:11:57.297" v="665" actId="14100"/>
          <ac:spMkLst>
            <pc:docMk/>
            <pc:sldMk cId="2839076139" sldId="290"/>
            <ac:spMk id="5" creationId="{80B207CE-8F58-4587-9AD8-97E40A6421B7}"/>
          </ac:spMkLst>
        </pc:spChg>
      </pc:sldChg>
      <pc:sldChg chg="addSp delSp modSp new mod ord modClrScheme chgLayout">
        <pc:chgData name="sherief192301@fci.bu.edu.eg" userId="6ee260f3-fbc9-4793-b437-0db69684b508" providerId="ADAL" clId="{64F5EDC1-AB20-45AD-84AC-77E3C3212ACA}" dt="2022-04-01T23:50:37.781" v="1031" actId="20577"/>
        <pc:sldMkLst>
          <pc:docMk/>
          <pc:sldMk cId="2162833188" sldId="291"/>
        </pc:sldMkLst>
        <pc:spChg chg="del mod ord">
          <ac:chgData name="sherief192301@fci.bu.edu.eg" userId="6ee260f3-fbc9-4793-b437-0db69684b508" providerId="ADAL" clId="{64F5EDC1-AB20-45AD-84AC-77E3C3212ACA}" dt="2022-04-01T23:15:36.871" v="669" actId="700"/>
          <ac:spMkLst>
            <pc:docMk/>
            <pc:sldMk cId="2162833188" sldId="291"/>
            <ac:spMk id="2" creationId="{429CFA50-C807-41C7-944A-E18B329242CB}"/>
          </ac:spMkLst>
        </pc:spChg>
        <pc:spChg chg="del mod ord">
          <ac:chgData name="sherief192301@fci.bu.edu.eg" userId="6ee260f3-fbc9-4793-b437-0db69684b508" providerId="ADAL" clId="{64F5EDC1-AB20-45AD-84AC-77E3C3212ACA}" dt="2022-04-01T23:15:36.871" v="669" actId="700"/>
          <ac:spMkLst>
            <pc:docMk/>
            <pc:sldMk cId="2162833188" sldId="291"/>
            <ac:spMk id="3" creationId="{69B7A5C6-9003-4C56-A836-90F4F9CDACDD}"/>
          </ac:spMkLst>
        </pc:spChg>
        <pc:spChg chg="add del mod ord">
          <ac:chgData name="sherief192301@fci.bu.edu.eg" userId="6ee260f3-fbc9-4793-b437-0db69684b508" providerId="ADAL" clId="{64F5EDC1-AB20-45AD-84AC-77E3C3212ACA}" dt="2022-04-01T23:15:52.139" v="671" actId="700"/>
          <ac:spMkLst>
            <pc:docMk/>
            <pc:sldMk cId="2162833188" sldId="291"/>
            <ac:spMk id="4" creationId="{4B219417-3CF6-4957-A13A-289678F32724}"/>
          </ac:spMkLst>
        </pc:spChg>
        <pc:spChg chg="add del mod ord">
          <ac:chgData name="sherief192301@fci.bu.edu.eg" userId="6ee260f3-fbc9-4793-b437-0db69684b508" providerId="ADAL" clId="{64F5EDC1-AB20-45AD-84AC-77E3C3212ACA}" dt="2022-04-01T23:15:52.139" v="671" actId="700"/>
          <ac:spMkLst>
            <pc:docMk/>
            <pc:sldMk cId="2162833188" sldId="291"/>
            <ac:spMk id="5" creationId="{D1A97EE3-2A0E-4E78-A6B3-39CE9C332CE8}"/>
          </ac:spMkLst>
        </pc:spChg>
        <pc:spChg chg="add mod ord">
          <ac:chgData name="sherief192301@fci.bu.edu.eg" userId="6ee260f3-fbc9-4793-b437-0db69684b508" providerId="ADAL" clId="{64F5EDC1-AB20-45AD-84AC-77E3C3212ACA}" dt="2022-04-01T23:50:37.781" v="1031" actId="20577"/>
          <ac:spMkLst>
            <pc:docMk/>
            <pc:sldMk cId="2162833188" sldId="291"/>
            <ac:spMk id="6" creationId="{4F147AC0-1426-41BA-BF10-60689F897554}"/>
          </ac:spMkLst>
        </pc:spChg>
      </pc:sldChg>
      <pc:sldChg chg="addSp delSp modSp new mod modClrScheme chgLayout">
        <pc:chgData name="sherief192301@fci.bu.edu.eg" userId="6ee260f3-fbc9-4793-b437-0db69684b508" providerId="ADAL" clId="{64F5EDC1-AB20-45AD-84AC-77E3C3212ACA}" dt="2022-04-01T23:31:05.275" v="834" actId="14100"/>
        <pc:sldMkLst>
          <pc:docMk/>
          <pc:sldMk cId="1020753473" sldId="292"/>
        </pc:sldMkLst>
        <pc:spChg chg="del mod ord">
          <ac:chgData name="sherief192301@fci.bu.edu.eg" userId="6ee260f3-fbc9-4793-b437-0db69684b508" providerId="ADAL" clId="{64F5EDC1-AB20-45AD-84AC-77E3C3212ACA}" dt="2022-04-01T23:18:44.792" v="706" actId="700"/>
          <ac:spMkLst>
            <pc:docMk/>
            <pc:sldMk cId="1020753473" sldId="292"/>
            <ac:spMk id="2" creationId="{FE1D026F-0557-45D9-AEFD-99BA8EE696D3}"/>
          </ac:spMkLst>
        </pc:spChg>
        <pc:spChg chg="add del mod ord">
          <ac:chgData name="sherief192301@fci.bu.edu.eg" userId="6ee260f3-fbc9-4793-b437-0db69684b508" providerId="ADAL" clId="{64F5EDC1-AB20-45AD-84AC-77E3C3212ACA}" dt="2022-04-01T23:19:44.376" v="709" actId="700"/>
          <ac:spMkLst>
            <pc:docMk/>
            <pc:sldMk cId="1020753473" sldId="292"/>
            <ac:spMk id="3" creationId="{355E5B6A-8621-48AC-8D1A-8E8DA70CC21D}"/>
          </ac:spMkLst>
        </pc:spChg>
        <pc:spChg chg="add del mod ord">
          <ac:chgData name="sherief192301@fci.bu.edu.eg" userId="6ee260f3-fbc9-4793-b437-0db69684b508" providerId="ADAL" clId="{64F5EDC1-AB20-45AD-84AC-77E3C3212ACA}" dt="2022-04-01T23:19:44.376" v="709" actId="700"/>
          <ac:spMkLst>
            <pc:docMk/>
            <pc:sldMk cId="1020753473" sldId="292"/>
            <ac:spMk id="4" creationId="{1BF7513C-8648-4E00-95B3-ABECEF6423F2}"/>
          </ac:spMkLst>
        </pc:spChg>
        <pc:spChg chg="add del mod ord">
          <ac:chgData name="sherief192301@fci.bu.edu.eg" userId="6ee260f3-fbc9-4793-b437-0db69684b508" providerId="ADAL" clId="{64F5EDC1-AB20-45AD-84AC-77E3C3212ACA}" dt="2022-04-01T23:19:44.376" v="709" actId="700"/>
          <ac:spMkLst>
            <pc:docMk/>
            <pc:sldMk cId="1020753473" sldId="292"/>
            <ac:spMk id="5" creationId="{3EFEA869-2E6D-4F85-A049-375A077B0830}"/>
          </ac:spMkLst>
        </pc:spChg>
        <pc:spChg chg="add del mod ord">
          <ac:chgData name="sherief192301@fci.bu.edu.eg" userId="6ee260f3-fbc9-4793-b437-0db69684b508" providerId="ADAL" clId="{64F5EDC1-AB20-45AD-84AC-77E3C3212ACA}" dt="2022-04-01T23:19:44.376" v="709" actId="700"/>
          <ac:spMkLst>
            <pc:docMk/>
            <pc:sldMk cId="1020753473" sldId="292"/>
            <ac:spMk id="6" creationId="{DE7CC89E-F3F1-4FBC-A218-9B229C8BB618}"/>
          </ac:spMkLst>
        </pc:spChg>
        <pc:spChg chg="add del mod ord">
          <ac:chgData name="sherief192301@fci.bu.edu.eg" userId="6ee260f3-fbc9-4793-b437-0db69684b508" providerId="ADAL" clId="{64F5EDC1-AB20-45AD-84AC-77E3C3212ACA}" dt="2022-04-01T23:19:44.376" v="709" actId="700"/>
          <ac:spMkLst>
            <pc:docMk/>
            <pc:sldMk cId="1020753473" sldId="292"/>
            <ac:spMk id="7" creationId="{1655390F-8CE1-43C6-9729-C079D87F7E28}"/>
          </ac:spMkLst>
        </pc:spChg>
        <pc:spChg chg="add mod ord">
          <ac:chgData name="sherief192301@fci.bu.edu.eg" userId="6ee260f3-fbc9-4793-b437-0db69684b508" providerId="ADAL" clId="{64F5EDC1-AB20-45AD-84AC-77E3C3212ACA}" dt="2022-04-01T23:25:59.789" v="787"/>
          <ac:spMkLst>
            <pc:docMk/>
            <pc:sldMk cId="1020753473" sldId="292"/>
            <ac:spMk id="8" creationId="{6ADB22D8-11B7-48B2-8CFA-A779ED23A570}"/>
          </ac:spMkLst>
        </pc:spChg>
        <pc:spChg chg="add del mod ord">
          <ac:chgData name="sherief192301@fci.bu.edu.eg" userId="6ee260f3-fbc9-4793-b437-0db69684b508" providerId="ADAL" clId="{64F5EDC1-AB20-45AD-84AC-77E3C3212ACA}" dt="2022-04-01T23:25:20.308" v="786" actId="700"/>
          <ac:spMkLst>
            <pc:docMk/>
            <pc:sldMk cId="1020753473" sldId="292"/>
            <ac:spMk id="9" creationId="{D4AB4F49-B200-4493-9715-8F5331988556}"/>
          </ac:spMkLst>
        </pc:spChg>
        <pc:spChg chg="add mod ord">
          <ac:chgData name="sherief192301@fci.bu.edu.eg" userId="6ee260f3-fbc9-4793-b437-0db69684b508" providerId="ADAL" clId="{64F5EDC1-AB20-45AD-84AC-77E3C3212ACA}" dt="2022-04-01T23:30:46.373" v="819" actId="20577"/>
          <ac:spMkLst>
            <pc:docMk/>
            <pc:sldMk cId="1020753473" sldId="292"/>
            <ac:spMk id="10" creationId="{41DF91BC-2192-4557-8212-2373757AD687}"/>
          </ac:spMkLst>
        </pc:spChg>
        <pc:spChg chg="add del mod ord">
          <ac:chgData name="sherief192301@fci.bu.edu.eg" userId="6ee260f3-fbc9-4793-b437-0db69684b508" providerId="ADAL" clId="{64F5EDC1-AB20-45AD-84AC-77E3C3212ACA}" dt="2022-04-01T23:30:24.364" v="805" actId="931"/>
          <ac:spMkLst>
            <pc:docMk/>
            <pc:sldMk cId="1020753473" sldId="292"/>
            <ac:spMk id="11" creationId="{021E5B5B-85AB-43CB-A183-4A9C9FE8820B}"/>
          </ac:spMkLst>
        </pc:spChg>
        <pc:spChg chg="add mod ord">
          <ac:chgData name="sherief192301@fci.bu.edu.eg" userId="6ee260f3-fbc9-4793-b437-0db69684b508" providerId="ADAL" clId="{64F5EDC1-AB20-45AD-84AC-77E3C3212ACA}" dt="2022-04-01T23:30:53.459" v="829" actId="20577"/>
          <ac:spMkLst>
            <pc:docMk/>
            <pc:sldMk cId="1020753473" sldId="292"/>
            <ac:spMk id="12" creationId="{D8763B3F-F411-4067-88B4-1287697C0F24}"/>
          </ac:spMkLst>
        </pc:spChg>
        <pc:spChg chg="add del mod ord">
          <ac:chgData name="sherief192301@fci.bu.edu.eg" userId="6ee260f3-fbc9-4793-b437-0db69684b508" providerId="ADAL" clId="{64F5EDC1-AB20-45AD-84AC-77E3C3212ACA}" dt="2022-04-01T23:30:57.549" v="830" actId="931"/>
          <ac:spMkLst>
            <pc:docMk/>
            <pc:sldMk cId="1020753473" sldId="292"/>
            <ac:spMk id="13" creationId="{E7FAF266-A832-468C-BAA5-B85C93041C18}"/>
          </ac:spMkLst>
        </pc:spChg>
        <pc:picChg chg="add mod">
          <ac:chgData name="sherief192301@fci.bu.edu.eg" userId="6ee260f3-fbc9-4793-b437-0db69684b508" providerId="ADAL" clId="{64F5EDC1-AB20-45AD-84AC-77E3C3212ACA}" dt="2022-04-01T23:30:36.132" v="811" actId="14100"/>
          <ac:picMkLst>
            <pc:docMk/>
            <pc:sldMk cId="1020753473" sldId="292"/>
            <ac:picMk id="15" creationId="{22802679-84CD-400D-9CB1-0052336C7299}"/>
          </ac:picMkLst>
        </pc:picChg>
        <pc:picChg chg="add mod">
          <ac:chgData name="sherief192301@fci.bu.edu.eg" userId="6ee260f3-fbc9-4793-b437-0db69684b508" providerId="ADAL" clId="{64F5EDC1-AB20-45AD-84AC-77E3C3212ACA}" dt="2022-04-01T23:31:05.275" v="834" actId="14100"/>
          <ac:picMkLst>
            <pc:docMk/>
            <pc:sldMk cId="1020753473" sldId="292"/>
            <ac:picMk id="17" creationId="{A421203B-9108-45F8-AF19-405541BE7147}"/>
          </ac:picMkLst>
        </pc:picChg>
      </pc:sldChg>
      <pc:sldChg chg="addSp delSp modSp new mod modClrScheme chgLayout">
        <pc:chgData name="sherief192301@fci.bu.edu.eg" userId="6ee260f3-fbc9-4793-b437-0db69684b508" providerId="ADAL" clId="{64F5EDC1-AB20-45AD-84AC-77E3C3212ACA}" dt="2022-04-01T23:24:35.789" v="784"/>
        <pc:sldMkLst>
          <pc:docMk/>
          <pc:sldMk cId="857556989" sldId="293"/>
        </pc:sldMkLst>
        <pc:spChg chg="del mod ord">
          <ac:chgData name="sherief192301@fci.bu.edu.eg" userId="6ee260f3-fbc9-4793-b437-0db69684b508" providerId="ADAL" clId="{64F5EDC1-AB20-45AD-84AC-77E3C3212ACA}" dt="2022-04-01T23:22:31.524" v="756" actId="700"/>
          <ac:spMkLst>
            <pc:docMk/>
            <pc:sldMk cId="857556989" sldId="293"/>
            <ac:spMk id="2" creationId="{A2D17DD7-6122-4136-B8EB-86B210419628}"/>
          </ac:spMkLst>
        </pc:spChg>
        <pc:spChg chg="del mod ord">
          <ac:chgData name="sherief192301@fci.bu.edu.eg" userId="6ee260f3-fbc9-4793-b437-0db69684b508" providerId="ADAL" clId="{64F5EDC1-AB20-45AD-84AC-77E3C3212ACA}" dt="2022-04-01T23:22:31.524" v="756" actId="700"/>
          <ac:spMkLst>
            <pc:docMk/>
            <pc:sldMk cId="857556989" sldId="293"/>
            <ac:spMk id="3" creationId="{524D111B-9E2B-4A36-9061-BF409D3121E5}"/>
          </ac:spMkLst>
        </pc:spChg>
        <pc:spChg chg="add mod ord">
          <ac:chgData name="sherief192301@fci.bu.edu.eg" userId="6ee260f3-fbc9-4793-b437-0db69684b508" providerId="ADAL" clId="{64F5EDC1-AB20-45AD-84AC-77E3C3212ACA}" dt="2022-04-01T23:24:20.854" v="781" actId="404"/>
          <ac:spMkLst>
            <pc:docMk/>
            <pc:sldMk cId="857556989" sldId="293"/>
            <ac:spMk id="4" creationId="{133B818C-4101-40E1-AA04-7B7D83DA305F}"/>
          </ac:spMkLst>
        </pc:spChg>
        <pc:spChg chg="add mod ord">
          <ac:chgData name="sherief192301@fci.bu.edu.eg" userId="6ee260f3-fbc9-4793-b437-0db69684b508" providerId="ADAL" clId="{64F5EDC1-AB20-45AD-84AC-77E3C3212ACA}" dt="2022-04-01T23:24:35.789" v="784"/>
          <ac:spMkLst>
            <pc:docMk/>
            <pc:sldMk cId="857556989" sldId="293"/>
            <ac:spMk id="5" creationId="{A6CC23D4-CB4B-4C5C-BD66-6F3A97709FEC}"/>
          </ac:spMkLst>
        </pc:spChg>
      </pc:sldChg>
      <pc:sldChg chg="addSp delSp modSp new mod">
        <pc:chgData name="sherief192301@fci.bu.edu.eg" userId="6ee260f3-fbc9-4793-b437-0db69684b508" providerId="ADAL" clId="{64F5EDC1-AB20-45AD-84AC-77E3C3212ACA}" dt="2022-04-01T23:36:51.127" v="910" actId="1076"/>
        <pc:sldMkLst>
          <pc:docMk/>
          <pc:sldMk cId="3091471163" sldId="294"/>
        </pc:sldMkLst>
        <pc:spChg chg="mod">
          <ac:chgData name="sherief192301@fci.bu.edu.eg" userId="6ee260f3-fbc9-4793-b437-0db69684b508" providerId="ADAL" clId="{64F5EDC1-AB20-45AD-84AC-77E3C3212ACA}" dt="2022-04-01T23:31:21.838" v="836"/>
          <ac:spMkLst>
            <pc:docMk/>
            <pc:sldMk cId="3091471163" sldId="294"/>
            <ac:spMk id="2" creationId="{7ACFD04C-DD87-43B9-8355-B396882B1130}"/>
          </ac:spMkLst>
        </pc:spChg>
        <pc:spChg chg="mod">
          <ac:chgData name="sherief192301@fci.bu.edu.eg" userId="6ee260f3-fbc9-4793-b437-0db69684b508" providerId="ADAL" clId="{64F5EDC1-AB20-45AD-84AC-77E3C3212ACA}" dt="2022-04-01T23:35:25.995" v="891" actId="20577"/>
          <ac:spMkLst>
            <pc:docMk/>
            <pc:sldMk cId="3091471163" sldId="294"/>
            <ac:spMk id="3" creationId="{4B56C255-6963-4F0B-8AB2-91A4769E51CD}"/>
          </ac:spMkLst>
        </pc:spChg>
        <pc:spChg chg="del">
          <ac:chgData name="sherief192301@fci.bu.edu.eg" userId="6ee260f3-fbc9-4793-b437-0db69684b508" providerId="ADAL" clId="{64F5EDC1-AB20-45AD-84AC-77E3C3212ACA}" dt="2022-04-01T23:36:23.489" v="896" actId="931"/>
          <ac:spMkLst>
            <pc:docMk/>
            <pc:sldMk cId="3091471163" sldId="294"/>
            <ac:spMk id="4" creationId="{FEC27B75-D48A-4BFE-BDB9-EFEF3C43E4D9}"/>
          </ac:spMkLst>
        </pc:spChg>
        <pc:spChg chg="mod">
          <ac:chgData name="sherief192301@fci.bu.edu.eg" userId="6ee260f3-fbc9-4793-b437-0db69684b508" providerId="ADAL" clId="{64F5EDC1-AB20-45AD-84AC-77E3C3212ACA}" dt="2022-04-01T23:35:35.905" v="895" actId="20577"/>
          <ac:spMkLst>
            <pc:docMk/>
            <pc:sldMk cId="3091471163" sldId="294"/>
            <ac:spMk id="5" creationId="{3AE2978B-58AD-48DE-9F17-6DB1837543F5}"/>
          </ac:spMkLst>
        </pc:spChg>
        <pc:spChg chg="del">
          <ac:chgData name="sherief192301@fci.bu.edu.eg" userId="6ee260f3-fbc9-4793-b437-0db69684b508" providerId="ADAL" clId="{64F5EDC1-AB20-45AD-84AC-77E3C3212ACA}" dt="2022-04-01T23:36:37.954" v="903" actId="931"/>
          <ac:spMkLst>
            <pc:docMk/>
            <pc:sldMk cId="3091471163" sldId="294"/>
            <ac:spMk id="6" creationId="{97BC3C27-D7FB-46A7-B776-DD737D9298AC}"/>
          </ac:spMkLst>
        </pc:spChg>
        <pc:picChg chg="add mod">
          <ac:chgData name="sherief192301@fci.bu.edu.eg" userId="6ee260f3-fbc9-4793-b437-0db69684b508" providerId="ADAL" clId="{64F5EDC1-AB20-45AD-84AC-77E3C3212ACA}" dt="2022-04-01T23:36:33.231" v="902" actId="14100"/>
          <ac:picMkLst>
            <pc:docMk/>
            <pc:sldMk cId="3091471163" sldId="294"/>
            <ac:picMk id="8" creationId="{D7A89E1F-0C41-4FD5-9637-C8685A3201D6}"/>
          </ac:picMkLst>
        </pc:picChg>
        <pc:picChg chg="add mod">
          <ac:chgData name="sherief192301@fci.bu.edu.eg" userId="6ee260f3-fbc9-4793-b437-0db69684b508" providerId="ADAL" clId="{64F5EDC1-AB20-45AD-84AC-77E3C3212ACA}" dt="2022-04-01T23:36:51.127" v="910" actId="1076"/>
          <ac:picMkLst>
            <pc:docMk/>
            <pc:sldMk cId="3091471163" sldId="294"/>
            <ac:picMk id="10" creationId="{22096DEC-3979-4DFF-9CC4-49C81739FB93}"/>
          </ac:picMkLst>
        </pc:picChg>
      </pc:sldChg>
      <pc:sldChg chg="addSp delSp modSp new mod modClrScheme chgLayout">
        <pc:chgData name="sherief192301@fci.bu.edu.eg" userId="6ee260f3-fbc9-4793-b437-0db69684b508" providerId="ADAL" clId="{64F5EDC1-AB20-45AD-84AC-77E3C3212ACA}" dt="2022-04-01T23:55:28.808" v="1073" actId="14100"/>
        <pc:sldMkLst>
          <pc:docMk/>
          <pc:sldMk cId="2907136990" sldId="295"/>
        </pc:sldMkLst>
        <pc:spChg chg="del mod ord">
          <ac:chgData name="sherief192301@fci.bu.edu.eg" userId="6ee260f3-fbc9-4793-b437-0db69684b508" providerId="ADAL" clId="{64F5EDC1-AB20-45AD-84AC-77E3C3212ACA}" dt="2022-04-01T23:51:24.701" v="1033" actId="700"/>
          <ac:spMkLst>
            <pc:docMk/>
            <pc:sldMk cId="2907136990" sldId="295"/>
            <ac:spMk id="2" creationId="{56170A7D-BF09-4B21-8B79-A5D3FD605C21}"/>
          </ac:spMkLst>
        </pc:spChg>
        <pc:spChg chg="del mod ord">
          <ac:chgData name="sherief192301@fci.bu.edu.eg" userId="6ee260f3-fbc9-4793-b437-0db69684b508" providerId="ADAL" clId="{64F5EDC1-AB20-45AD-84AC-77E3C3212ACA}" dt="2022-04-01T23:51:24.701" v="1033" actId="700"/>
          <ac:spMkLst>
            <pc:docMk/>
            <pc:sldMk cId="2907136990" sldId="295"/>
            <ac:spMk id="3" creationId="{9F74CA64-3D7D-4F3D-93CE-1A3609F556E3}"/>
          </ac:spMkLst>
        </pc:spChg>
        <pc:spChg chg="del">
          <ac:chgData name="sherief192301@fci.bu.edu.eg" userId="6ee260f3-fbc9-4793-b437-0db69684b508" providerId="ADAL" clId="{64F5EDC1-AB20-45AD-84AC-77E3C3212ACA}" dt="2022-04-01T23:51:24.701" v="1033" actId="700"/>
          <ac:spMkLst>
            <pc:docMk/>
            <pc:sldMk cId="2907136990" sldId="295"/>
            <ac:spMk id="4" creationId="{9298DC06-E9B6-4D26-BB69-74D281AF09C3}"/>
          </ac:spMkLst>
        </pc:spChg>
        <pc:spChg chg="add mod ord">
          <ac:chgData name="sherief192301@fci.bu.edu.eg" userId="6ee260f3-fbc9-4793-b437-0db69684b508" providerId="ADAL" clId="{64F5EDC1-AB20-45AD-84AC-77E3C3212ACA}" dt="2022-04-01T23:51:45.484" v="1038"/>
          <ac:spMkLst>
            <pc:docMk/>
            <pc:sldMk cId="2907136990" sldId="295"/>
            <ac:spMk id="5" creationId="{BB46F0A4-636C-4254-A12E-8ADF292C912E}"/>
          </ac:spMkLst>
        </pc:spChg>
        <pc:spChg chg="add del mod ord">
          <ac:chgData name="sherief192301@fci.bu.edu.eg" userId="6ee260f3-fbc9-4793-b437-0db69684b508" providerId="ADAL" clId="{64F5EDC1-AB20-45AD-84AC-77E3C3212ACA}" dt="2022-04-01T23:52:57.678" v="1039" actId="931"/>
          <ac:spMkLst>
            <pc:docMk/>
            <pc:sldMk cId="2907136990" sldId="295"/>
            <ac:spMk id="6" creationId="{FCE9182B-85D7-4508-8355-9CD9E1B09F9E}"/>
          </ac:spMkLst>
        </pc:spChg>
        <pc:spChg chg="add mod">
          <ac:chgData name="sherief192301@fci.bu.edu.eg" userId="6ee260f3-fbc9-4793-b437-0db69684b508" providerId="ADAL" clId="{64F5EDC1-AB20-45AD-84AC-77E3C3212ACA}" dt="2022-04-01T23:54:52.302" v="1066" actId="20577"/>
          <ac:spMkLst>
            <pc:docMk/>
            <pc:sldMk cId="2907136990" sldId="295"/>
            <ac:spMk id="10" creationId="{5AB2A1DF-0EF6-40D9-9E61-98FA33B6CC8C}"/>
          </ac:spMkLst>
        </pc:spChg>
        <pc:picChg chg="add del mod">
          <ac:chgData name="sherief192301@fci.bu.edu.eg" userId="6ee260f3-fbc9-4793-b437-0db69684b508" providerId="ADAL" clId="{64F5EDC1-AB20-45AD-84AC-77E3C3212ACA}" dt="2022-04-01T23:53:57.772" v="1044" actId="478"/>
          <ac:picMkLst>
            <pc:docMk/>
            <pc:sldMk cId="2907136990" sldId="295"/>
            <ac:picMk id="8" creationId="{DE5298C5-0FE7-480F-A839-982B356AEDF5}"/>
          </ac:picMkLst>
        </pc:picChg>
        <pc:picChg chg="add mod">
          <ac:chgData name="sherief192301@fci.bu.edu.eg" userId="6ee260f3-fbc9-4793-b437-0db69684b508" providerId="ADAL" clId="{64F5EDC1-AB20-45AD-84AC-77E3C3212ACA}" dt="2022-04-01T23:55:28.808" v="1073" actId="14100"/>
          <ac:picMkLst>
            <pc:docMk/>
            <pc:sldMk cId="2907136990" sldId="295"/>
            <ac:picMk id="12" creationId="{3F5E3226-F611-408B-9202-B2D81A8ED44C}"/>
          </ac:picMkLst>
        </pc:picChg>
      </pc:sldChg>
      <pc:sldChg chg="addSp delSp modSp new mod modClrScheme chgLayout">
        <pc:chgData name="sherief192301@fci.bu.edu.eg" userId="6ee260f3-fbc9-4793-b437-0db69684b508" providerId="ADAL" clId="{64F5EDC1-AB20-45AD-84AC-77E3C3212ACA}" dt="2022-04-02T00:22:20.305" v="1338" actId="14100"/>
        <pc:sldMkLst>
          <pc:docMk/>
          <pc:sldMk cId="808240139" sldId="296"/>
        </pc:sldMkLst>
        <pc:spChg chg="del mod ord">
          <ac:chgData name="sherief192301@fci.bu.edu.eg" userId="6ee260f3-fbc9-4793-b437-0db69684b508" providerId="ADAL" clId="{64F5EDC1-AB20-45AD-84AC-77E3C3212ACA}" dt="2022-04-02T00:20:05.430" v="1282" actId="700"/>
          <ac:spMkLst>
            <pc:docMk/>
            <pc:sldMk cId="808240139" sldId="296"/>
            <ac:spMk id="2" creationId="{75A2C259-4211-400E-A1C8-AA7C98DE6DEA}"/>
          </ac:spMkLst>
        </pc:spChg>
        <pc:spChg chg="del mod ord">
          <ac:chgData name="sherief192301@fci.bu.edu.eg" userId="6ee260f3-fbc9-4793-b437-0db69684b508" providerId="ADAL" clId="{64F5EDC1-AB20-45AD-84AC-77E3C3212ACA}" dt="2022-04-02T00:20:05.430" v="1282" actId="700"/>
          <ac:spMkLst>
            <pc:docMk/>
            <pc:sldMk cId="808240139" sldId="296"/>
            <ac:spMk id="3" creationId="{BE814041-2266-460E-BDAA-BE5A1925A936}"/>
          </ac:spMkLst>
        </pc:spChg>
        <pc:spChg chg="add mod ord">
          <ac:chgData name="sherief192301@fci.bu.edu.eg" userId="6ee260f3-fbc9-4793-b437-0db69684b508" providerId="ADAL" clId="{64F5EDC1-AB20-45AD-84AC-77E3C3212ACA}" dt="2022-04-02T00:21:05.934" v="1312" actId="207"/>
          <ac:spMkLst>
            <pc:docMk/>
            <pc:sldMk cId="808240139" sldId="296"/>
            <ac:spMk id="4" creationId="{46E42CAE-6F92-4D92-AAC9-F1FB30CD7DC0}"/>
          </ac:spMkLst>
        </pc:spChg>
        <pc:spChg chg="add mod ord">
          <ac:chgData name="sherief192301@fci.bu.edu.eg" userId="6ee260f3-fbc9-4793-b437-0db69684b508" providerId="ADAL" clId="{64F5EDC1-AB20-45AD-84AC-77E3C3212ACA}" dt="2022-04-02T00:21:19.745" v="1318" actId="20577"/>
          <ac:spMkLst>
            <pc:docMk/>
            <pc:sldMk cId="808240139" sldId="296"/>
            <ac:spMk id="5" creationId="{52AF956B-7931-40F4-9F07-9624D2F96DFA}"/>
          </ac:spMkLst>
        </pc:spChg>
        <pc:spChg chg="add mod ord">
          <ac:chgData name="sherief192301@fci.bu.edu.eg" userId="6ee260f3-fbc9-4793-b437-0db69684b508" providerId="ADAL" clId="{64F5EDC1-AB20-45AD-84AC-77E3C3212ACA}" dt="2022-04-02T00:22:20.305" v="1338" actId="14100"/>
          <ac:spMkLst>
            <pc:docMk/>
            <pc:sldMk cId="808240139" sldId="296"/>
            <ac:spMk id="6" creationId="{FF6FFE16-84C1-45A6-8ABC-D81C8D1A26EB}"/>
          </ac:spMkLst>
        </pc:spChg>
        <pc:picChg chg="add del mod">
          <ac:chgData name="sherief192301@fci.bu.edu.eg" userId="6ee260f3-fbc9-4793-b437-0db69684b508" providerId="ADAL" clId="{64F5EDC1-AB20-45AD-84AC-77E3C3212ACA}" dt="2022-04-02T00:21:46.570" v="1328" actId="478"/>
          <ac:picMkLst>
            <pc:docMk/>
            <pc:sldMk cId="808240139" sldId="296"/>
            <ac:picMk id="8" creationId="{A07199CD-55E4-49BC-98B4-B46A45CA77A6}"/>
          </ac:picMkLst>
        </pc:picChg>
        <pc:picChg chg="add del mod">
          <ac:chgData name="sherief192301@fci.bu.edu.eg" userId="6ee260f3-fbc9-4793-b437-0db69684b508" providerId="ADAL" clId="{64F5EDC1-AB20-45AD-84AC-77E3C3212ACA}" dt="2022-04-02T00:21:46.570" v="1328" actId="478"/>
          <ac:picMkLst>
            <pc:docMk/>
            <pc:sldMk cId="808240139" sldId="296"/>
            <ac:picMk id="10" creationId="{E57DCAA5-4550-436D-BC66-62618D5B3119}"/>
          </ac:picMkLst>
        </pc:picChg>
        <pc:picChg chg="add mod">
          <ac:chgData name="sherief192301@fci.bu.edu.eg" userId="6ee260f3-fbc9-4793-b437-0db69684b508" providerId="ADAL" clId="{64F5EDC1-AB20-45AD-84AC-77E3C3212ACA}" dt="2022-04-02T00:22:16.981" v="1337" actId="1076"/>
          <ac:picMkLst>
            <pc:docMk/>
            <pc:sldMk cId="808240139" sldId="296"/>
            <ac:picMk id="12" creationId="{5F479F2D-9D9D-47C6-A1CF-48E6FA5F76C7}"/>
          </ac:picMkLst>
        </pc:picChg>
        <pc:picChg chg="add mod">
          <ac:chgData name="sherief192301@fci.bu.edu.eg" userId="6ee260f3-fbc9-4793-b437-0db69684b508" providerId="ADAL" clId="{64F5EDC1-AB20-45AD-84AC-77E3C3212ACA}" dt="2022-04-02T00:22:14.120" v="1336" actId="27614"/>
          <ac:picMkLst>
            <pc:docMk/>
            <pc:sldMk cId="808240139" sldId="296"/>
            <ac:picMk id="14" creationId="{CF9E66A5-AD78-44F5-8870-B1A591BF6EA1}"/>
          </ac:picMkLst>
        </pc:picChg>
      </pc:sldChg>
      <pc:sldChg chg="addSp delSp modSp new mod">
        <pc:chgData name="sherief192301@fci.bu.edu.eg" userId="6ee260f3-fbc9-4793-b437-0db69684b508" providerId="ADAL" clId="{64F5EDC1-AB20-45AD-84AC-77E3C3212ACA}" dt="2022-04-02T00:24:41.015" v="1373" actId="14100"/>
        <pc:sldMkLst>
          <pc:docMk/>
          <pc:sldMk cId="1526169361" sldId="297"/>
        </pc:sldMkLst>
        <pc:spChg chg="mod">
          <ac:chgData name="sherief192301@fci.bu.edu.eg" userId="6ee260f3-fbc9-4793-b437-0db69684b508" providerId="ADAL" clId="{64F5EDC1-AB20-45AD-84AC-77E3C3212ACA}" dt="2022-04-02T00:23:17.673" v="1363" actId="403"/>
          <ac:spMkLst>
            <pc:docMk/>
            <pc:sldMk cId="1526169361" sldId="297"/>
            <ac:spMk id="2" creationId="{3088F77E-3831-4B12-8CEF-9AB490FBE98B}"/>
          </ac:spMkLst>
        </pc:spChg>
        <pc:spChg chg="del">
          <ac:chgData name="sherief192301@fci.bu.edu.eg" userId="6ee260f3-fbc9-4793-b437-0db69684b508" providerId="ADAL" clId="{64F5EDC1-AB20-45AD-84AC-77E3C3212ACA}" dt="2022-04-02T00:24:16.441" v="1364" actId="931"/>
          <ac:spMkLst>
            <pc:docMk/>
            <pc:sldMk cId="1526169361" sldId="297"/>
            <ac:spMk id="3" creationId="{3018D626-1FC5-49CC-96A0-5D16505AB860}"/>
          </ac:spMkLst>
        </pc:spChg>
        <pc:picChg chg="add mod">
          <ac:chgData name="sherief192301@fci.bu.edu.eg" userId="6ee260f3-fbc9-4793-b437-0db69684b508" providerId="ADAL" clId="{64F5EDC1-AB20-45AD-84AC-77E3C3212ACA}" dt="2022-04-02T00:24:41.015" v="1373" actId="14100"/>
          <ac:picMkLst>
            <pc:docMk/>
            <pc:sldMk cId="1526169361" sldId="297"/>
            <ac:picMk id="5" creationId="{7AE52E0D-8A09-439B-B995-A67B9B10AF25}"/>
          </ac:picMkLst>
        </pc:picChg>
      </pc:sldChg>
    </pc:docChg>
  </pc:docChgLst>
  <pc:docChgLst>
    <pc:chgData name="Guest User" userId="S::urn:spo:anon#03f6515151f7903e776c03072cebcdb104123c9e54b3eba5556b21659677a1be::" providerId="AD" clId="Web-{681A074E-8340-F440-12E3-B389E70748F9}"/>
    <pc:docChg chg="addSld modSld">
      <pc:chgData name="Guest User" userId="S::urn:spo:anon#03f6515151f7903e776c03072cebcdb104123c9e54b3eba5556b21659677a1be::" providerId="AD" clId="Web-{681A074E-8340-F440-12E3-B389E70748F9}" dt="2022-03-31T22:26:23.009" v="447" actId="20577"/>
      <pc:docMkLst>
        <pc:docMk/>
      </pc:docMkLst>
      <pc:sldChg chg="modSp">
        <pc:chgData name="Guest User" userId="S::urn:spo:anon#03f6515151f7903e776c03072cebcdb104123c9e54b3eba5556b21659677a1be::" providerId="AD" clId="Web-{681A074E-8340-F440-12E3-B389E70748F9}" dt="2022-03-31T20:55:20.337" v="409" actId="20577"/>
        <pc:sldMkLst>
          <pc:docMk/>
          <pc:sldMk cId="1957478212" sldId="264"/>
        </pc:sldMkLst>
        <pc:spChg chg="mod">
          <ac:chgData name="Guest User" userId="S::urn:spo:anon#03f6515151f7903e776c03072cebcdb104123c9e54b3eba5556b21659677a1be::" providerId="AD" clId="Web-{681A074E-8340-F440-12E3-B389E70748F9}" dt="2022-03-31T20:55:20.337" v="409" actId="20577"/>
          <ac:spMkLst>
            <pc:docMk/>
            <pc:sldMk cId="1957478212" sldId="264"/>
            <ac:spMk id="3" creationId="{7FE6DADC-F182-4A47-A0BF-0EE0D72DAE08}"/>
          </ac:spMkLst>
        </pc:spChg>
      </pc:sldChg>
      <pc:sldChg chg="addSp delSp modSp">
        <pc:chgData name="Guest User" userId="S::urn:spo:anon#03f6515151f7903e776c03072cebcdb104123c9e54b3eba5556b21659677a1be::" providerId="AD" clId="Web-{681A074E-8340-F440-12E3-B389E70748F9}" dt="2022-03-31T20:55:47.650" v="411" actId="20577"/>
        <pc:sldMkLst>
          <pc:docMk/>
          <pc:sldMk cId="4122189365" sldId="270"/>
        </pc:sldMkLst>
        <pc:spChg chg="mod">
          <ac:chgData name="Guest User" userId="S::urn:spo:anon#03f6515151f7903e776c03072cebcdb104123c9e54b3eba5556b21659677a1be::" providerId="AD" clId="Web-{681A074E-8340-F440-12E3-B389E70748F9}" dt="2022-03-31T19:20:23.596" v="0" actId="20577"/>
          <ac:spMkLst>
            <pc:docMk/>
            <pc:sldMk cId="4122189365" sldId="270"/>
            <ac:spMk id="2" creationId="{240F851F-C718-DA44-BE5E-AA7D31CB4D33}"/>
          </ac:spMkLst>
        </pc:spChg>
        <pc:spChg chg="del">
          <ac:chgData name="Guest User" userId="S::urn:spo:anon#03f6515151f7903e776c03072cebcdb104123c9e54b3eba5556b21659677a1be::" providerId="AD" clId="Web-{681A074E-8340-F440-12E3-B389E70748F9}" dt="2022-03-31T19:25:34.636" v="1"/>
          <ac:spMkLst>
            <pc:docMk/>
            <pc:sldMk cId="4122189365" sldId="270"/>
            <ac:spMk id="3" creationId="{6CB90383-28AA-A548-ADF3-1895DC0A7404}"/>
          </ac:spMkLst>
        </pc:spChg>
        <pc:spChg chg="add del mod">
          <ac:chgData name="Guest User" userId="S::urn:spo:anon#03f6515151f7903e776c03072cebcdb104123c9e54b3eba5556b21659677a1be::" providerId="AD" clId="Web-{681A074E-8340-F440-12E3-B389E70748F9}" dt="2022-03-31T19:26:06.340" v="3"/>
          <ac:spMkLst>
            <pc:docMk/>
            <pc:sldMk cId="4122189365" sldId="270"/>
            <ac:spMk id="6" creationId="{19A94D2F-6FA0-D742-865A-A6CA2CF11D84}"/>
          </ac:spMkLst>
        </pc:spChg>
        <pc:spChg chg="add">
          <ac:chgData name="Guest User" userId="S::urn:spo:anon#03f6515151f7903e776c03072cebcdb104123c9e54b3eba5556b21659677a1be::" providerId="AD" clId="Web-{681A074E-8340-F440-12E3-B389E70748F9}" dt="2022-03-31T19:28:43.328" v="11"/>
          <ac:spMkLst>
            <pc:docMk/>
            <pc:sldMk cId="4122189365" sldId="270"/>
            <ac:spMk id="8" creationId="{98130166-E4C5-744E-4337-C73C0241B3A1}"/>
          </ac:spMkLst>
        </pc:spChg>
        <pc:spChg chg="add mod">
          <ac:chgData name="Guest User" userId="S::urn:spo:anon#03f6515151f7903e776c03072cebcdb104123c9e54b3eba5556b21659677a1be::" providerId="AD" clId="Web-{681A074E-8340-F440-12E3-B389E70748F9}" dt="2022-03-31T19:29:51.845" v="23" actId="20577"/>
          <ac:spMkLst>
            <pc:docMk/>
            <pc:sldMk cId="4122189365" sldId="270"/>
            <ac:spMk id="9" creationId="{BC365D37-6351-1613-6094-E31813912FE3}"/>
          </ac:spMkLst>
        </pc:spChg>
        <pc:spChg chg="add mod">
          <ac:chgData name="Guest User" userId="S::urn:spo:anon#03f6515151f7903e776c03072cebcdb104123c9e54b3eba5556b21659677a1be::" providerId="AD" clId="Web-{681A074E-8340-F440-12E3-B389E70748F9}" dt="2022-03-31T19:29:07.578" v="17" actId="20577"/>
          <ac:spMkLst>
            <pc:docMk/>
            <pc:sldMk cId="4122189365" sldId="270"/>
            <ac:spMk id="10" creationId="{F3C0045F-7A30-BFB9-C745-70ED2268E713}"/>
          </ac:spMkLst>
        </pc:spChg>
        <pc:spChg chg="add del mod">
          <ac:chgData name="Guest User" userId="S::urn:spo:anon#03f6515151f7903e776c03072cebcdb104123c9e54b3eba5556b21659677a1be::" providerId="AD" clId="Web-{681A074E-8340-F440-12E3-B389E70748F9}" dt="2022-03-31T19:30:15.268" v="25"/>
          <ac:spMkLst>
            <pc:docMk/>
            <pc:sldMk cId="4122189365" sldId="270"/>
            <ac:spMk id="12" creationId="{40C4EBA3-AB6F-A853-2064-68EB849CA0FB}"/>
          </ac:spMkLst>
        </pc:spChg>
        <pc:spChg chg="add mod">
          <ac:chgData name="Guest User" userId="S::urn:spo:anon#03f6515151f7903e776c03072cebcdb104123c9e54b3eba5556b21659677a1be::" providerId="AD" clId="Web-{681A074E-8340-F440-12E3-B389E70748F9}" dt="2022-03-31T20:55:47.650" v="411" actId="20577"/>
          <ac:spMkLst>
            <pc:docMk/>
            <pc:sldMk cId="4122189365" sldId="270"/>
            <ac:spMk id="15" creationId="{75A3F0B5-81CA-DE19-EE36-7CED41A3AD59}"/>
          </ac:spMkLst>
        </pc:spChg>
        <pc:picChg chg="add del mod ord">
          <ac:chgData name="Guest User" userId="S::urn:spo:anon#03f6515151f7903e776c03072cebcdb104123c9e54b3eba5556b21659677a1be::" providerId="AD" clId="Web-{681A074E-8340-F440-12E3-B389E70748F9}" dt="2022-03-31T19:25:41.198" v="2"/>
          <ac:picMkLst>
            <pc:docMk/>
            <pc:sldMk cId="4122189365" sldId="270"/>
            <ac:picMk id="4" creationId="{C482BC65-02D1-7ED5-ACF9-62CD2CCF93D7}"/>
          </ac:picMkLst>
        </pc:picChg>
        <pc:picChg chg="add del mod ord">
          <ac:chgData name="Guest User" userId="S::urn:spo:anon#03f6515151f7903e776c03072cebcdb104123c9e54b3eba5556b21659677a1be::" providerId="AD" clId="Web-{681A074E-8340-F440-12E3-B389E70748F9}" dt="2022-03-31T19:30:11.330" v="24"/>
          <ac:picMkLst>
            <pc:docMk/>
            <pc:sldMk cId="4122189365" sldId="270"/>
            <ac:picMk id="7" creationId="{0D9D23D9-757C-5DA4-B0C9-5F485B62C81E}"/>
          </ac:picMkLst>
        </pc:picChg>
        <pc:picChg chg="add del mod ord">
          <ac:chgData name="Guest User" userId="S::urn:spo:anon#03f6515151f7903e776c03072cebcdb104123c9e54b3eba5556b21659677a1be::" providerId="AD" clId="Web-{681A074E-8340-F440-12E3-B389E70748F9}" dt="2022-03-31T19:30:24.471" v="26"/>
          <ac:picMkLst>
            <pc:docMk/>
            <pc:sldMk cId="4122189365" sldId="270"/>
            <ac:picMk id="13" creationId="{5F83FE71-617E-3650-1135-8C9DEFD11459}"/>
          </ac:picMkLst>
        </pc:picChg>
        <pc:picChg chg="add del mod">
          <ac:chgData name="Guest User" userId="S::urn:spo:anon#03f6515151f7903e776c03072cebcdb104123c9e54b3eba5556b21659677a1be::" providerId="AD" clId="Web-{681A074E-8340-F440-12E3-B389E70748F9}" dt="2022-03-31T19:39:26.349" v="60"/>
          <ac:picMkLst>
            <pc:docMk/>
            <pc:sldMk cId="4122189365" sldId="270"/>
            <ac:picMk id="16" creationId="{A5D87CB4-6736-2BE7-80DA-9A67B0B05BA1}"/>
          </ac:picMkLst>
        </pc:picChg>
        <pc:picChg chg="add mod">
          <ac:chgData name="Guest User" userId="S::urn:spo:anon#03f6515151f7903e776c03072cebcdb104123c9e54b3eba5556b21659677a1be::" providerId="AD" clId="Web-{681A074E-8340-F440-12E3-B389E70748F9}" dt="2022-03-31T20:29:14.244" v="340" actId="1076"/>
          <ac:picMkLst>
            <pc:docMk/>
            <pc:sldMk cId="4122189365" sldId="270"/>
            <ac:picMk id="17" creationId="{0552E79F-AD2F-95FA-5C49-9BAD46D551C6}"/>
          </ac:picMkLst>
        </pc:picChg>
      </pc:sldChg>
      <pc:sldChg chg="addSp delSp modSp">
        <pc:chgData name="Guest User" userId="S::urn:spo:anon#03f6515151f7903e776c03072cebcdb104123c9e54b3eba5556b21659677a1be::" providerId="AD" clId="Web-{681A074E-8340-F440-12E3-B389E70748F9}" dt="2022-03-31T20:34:33.018" v="397" actId="1076"/>
        <pc:sldMkLst>
          <pc:docMk/>
          <pc:sldMk cId="2827192804" sldId="271"/>
        </pc:sldMkLst>
        <pc:spChg chg="mod">
          <ac:chgData name="Guest User" userId="S::urn:spo:anon#03f6515151f7903e776c03072cebcdb104123c9e54b3eba5556b21659677a1be::" providerId="AD" clId="Web-{681A074E-8340-F440-12E3-B389E70748F9}" dt="2022-03-31T19:33:01.068" v="46" actId="20577"/>
          <ac:spMkLst>
            <pc:docMk/>
            <pc:sldMk cId="2827192804" sldId="271"/>
            <ac:spMk id="2" creationId="{0D959D57-CF83-0F42-BE3B-528922813DEE}"/>
          </ac:spMkLst>
        </pc:spChg>
        <pc:spChg chg="mod">
          <ac:chgData name="Guest User" userId="S::urn:spo:anon#03f6515151f7903e776c03072cebcdb104123c9e54b3eba5556b21659677a1be::" providerId="AD" clId="Web-{681A074E-8340-F440-12E3-B389E70748F9}" dt="2022-03-31T20:28:16.384" v="331" actId="20577"/>
          <ac:spMkLst>
            <pc:docMk/>
            <pc:sldMk cId="2827192804" sldId="271"/>
            <ac:spMk id="3" creationId="{659F40E9-1CD2-F541-A84A-AC04CD631C83}"/>
          </ac:spMkLst>
        </pc:spChg>
        <pc:spChg chg="add del">
          <ac:chgData name="Guest User" userId="S::urn:spo:anon#03f6515151f7903e776c03072cebcdb104123c9e54b3eba5556b21659677a1be::" providerId="AD" clId="Web-{681A074E-8340-F440-12E3-B389E70748F9}" dt="2022-03-31T20:28:23.587" v="332"/>
          <ac:spMkLst>
            <pc:docMk/>
            <pc:sldMk cId="2827192804" sldId="271"/>
            <ac:spMk id="13" creationId="{839851C9-A9DE-155A-B523-B80078D33939}"/>
          </ac:spMkLst>
        </pc:spChg>
        <pc:picChg chg="add del mod">
          <ac:chgData name="Guest User" userId="S::urn:spo:anon#03f6515151f7903e776c03072cebcdb104123c9e54b3eba5556b21659677a1be::" providerId="AD" clId="Web-{681A074E-8340-F440-12E3-B389E70748F9}" dt="2022-03-31T19:38:24.754" v="57"/>
          <ac:picMkLst>
            <pc:docMk/>
            <pc:sldMk cId="2827192804" sldId="271"/>
            <ac:picMk id="4" creationId="{B8842973-83D9-C9B1-7A52-985F7EADEB6D}"/>
          </ac:picMkLst>
        </pc:picChg>
        <pc:picChg chg="add del mod">
          <ac:chgData name="Guest User" userId="S::urn:spo:anon#03f6515151f7903e776c03072cebcdb104123c9e54b3eba5556b21659677a1be::" providerId="AD" clId="Web-{681A074E-8340-F440-12E3-B389E70748F9}" dt="2022-03-31T19:38:27.816" v="58"/>
          <ac:picMkLst>
            <pc:docMk/>
            <pc:sldMk cId="2827192804" sldId="271"/>
            <ac:picMk id="5" creationId="{8B5945D4-D560-FD7A-50FE-77490618FC35}"/>
          </ac:picMkLst>
        </pc:picChg>
        <pc:picChg chg="add del mod">
          <ac:chgData name="Guest User" userId="S::urn:spo:anon#03f6515151f7903e776c03072cebcdb104123c9e54b3eba5556b21659677a1be::" providerId="AD" clId="Web-{681A074E-8340-F440-12E3-B389E70748F9}" dt="2022-03-31T19:38:30.566" v="59"/>
          <ac:picMkLst>
            <pc:docMk/>
            <pc:sldMk cId="2827192804" sldId="271"/>
            <ac:picMk id="6" creationId="{89702E89-50B7-F06F-D6B9-76DFEEF3BF90}"/>
          </ac:picMkLst>
        </pc:picChg>
        <pc:picChg chg="add del mod">
          <ac:chgData name="Guest User" userId="S::urn:spo:anon#03f6515151f7903e776c03072cebcdb104123c9e54b3eba5556b21659677a1be::" providerId="AD" clId="Web-{681A074E-8340-F440-12E3-B389E70748F9}" dt="2022-03-31T20:29:52.542" v="347"/>
          <ac:picMkLst>
            <pc:docMk/>
            <pc:sldMk cId="2827192804" sldId="271"/>
            <ac:picMk id="7" creationId="{F0550AF2-430D-A51F-E217-F1A630822805}"/>
          </ac:picMkLst>
        </pc:picChg>
        <pc:picChg chg="add del mod">
          <ac:chgData name="Guest User" userId="S::urn:spo:anon#03f6515151f7903e776c03072cebcdb104123c9e54b3eba5556b21659677a1be::" providerId="AD" clId="Web-{681A074E-8340-F440-12E3-B389E70748F9}" dt="2022-03-31T20:29:47.886" v="346"/>
          <ac:picMkLst>
            <pc:docMk/>
            <pc:sldMk cId="2827192804" sldId="271"/>
            <ac:picMk id="8" creationId="{98F5EFB7-B022-FC42-2553-6589E4093F7E}"/>
          </ac:picMkLst>
        </pc:picChg>
        <pc:picChg chg="add del mod">
          <ac:chgData name="Guest User" userId="S::urn:spo:anon#03f6515151f7903e776c03072cebcdb104123c9e54b3eba5556b21659677a1be::" providerId="AD" clId="Web-{681A074E-8340-F440-12E3-B389E70748F9}" dt="2022-03-31T20:29:55.511" v="348"/>
          <ac:picMkLst>
            <pc:docMk/>
            <pc:sldMk cId="2827192804" sldId="271"/>
            <ac:picMk id="9" creationId="{47280790-6722-8995-E324-5D20B4618973}"/>
          </ac:picMkLst>
        </pc:picChg>
        <pc:picChg chg="add del mod">
          <ac:chgData name="Guest User" userId="S::urn:spo:anon#03f6515151f7903e776c03072cebcdb104123c9e54b3eba5556b21659677a1be::" providerId="AD" clId="Web-{681A074E-8340-F440-12E3-B389E70748F9}" dt="2022-03-31T20:29:58.589" v="349"/>
          <ac:picMkLst>
            <pc:docMk/>
            <pc:sldMk cId="2827192804" sldId="271"/>
            <ac:picMk id="10" creationId="{A0639FCD-97D2-6EDF-F953-632FAC574249}"/>
          </ac:picMkLst>
        </pc:picChg>
        <pc:picChg chg="add del mod">
          <ac:chgData name="Guest User" userId="S::urn:spo:anon#03f6515151f7903e776c03072cebcdb104123c9e54b3eba5556b21659677a1be::" providerId="AD" clId="Web-{681A074E-8340-F440-12E3-B389E70748F9}" dt="2022-03-31T20:29:44.589" v="345"/>
          <ac:picMkLst>
            <pc:docMk/>
            <pc:sldMk cId="2827192804" sldId="271"/>
            <ac:picMk id="11" creationId="{75C4F9BE-CAD7-2640-7E48-73C3E6063826}"/>
          </ac:picMkLst>
        </pc:picChg>
        <pc:picChg chg="add mod">
          <ac:chgData name="Guest User" userId="S::urn:spo:anon#03f6515151f7903e776c03072cebcdb104123c9e54b3eba5556b21659677a1be::" providerId="AD" clId="Web-{681A074E-8340-F440-12E3-B389E70748F9}" dt="2022-03-31T20:34:33.018" v="397" actId="1076"/>
          <ac:picMkLst>
            <pc:docMk/>
            <pc:sldMk cId="2827192804" sldId="271"/>
            <ac:picMk id="12" creationId="{7142521F-59BE-6843-DE35-AA065CBA188A}"/>
          </ac:picMkLst>
        </pc:picChg>
        <pc:picChg chg="add mod">
          <ac:chgData name="Guest User" userId="S::urn:spo:anon#03f6515151f7903e776c03072cebcdb104123c9e54b3eba5556b21659677a1be::" providerId="AD" clId="Web-{681A074E-8340-F440-12E3-B389E70748F9}" dt="2022-03-31T20:34:16.971" v="393" actId="1076"/>
          <ac:picMkLst>
            <pc:docMk/>
            <pc:sldMk cId="2827192804" sldId="271"/>
            <ac:picMk id="14" creationId="{24A33CD2-C0A5-313E-1EEF-BE5A8378FFC0}"/>
          </ac:picMkLst>
        </pc:picChg>
        <pc:picChg chg="add mod">
          <ac:chgData name="Guest User" userId="S::urn:spo:anon#03f6515151f7903e776c03072cebcdb104123c9e54b3eba5556b21659677a1be::" providerId="AD" clId="Web-{681A074E-8340-F440-12E3-B389E70748F9}" dt="2022-03-31T20:34:24.377" v="395" actId="1076"/>
          <ac:picMkLst>
            <pc:docMk/>
            <pc:sldMk cId="2827192804" sldId="271"/>
            <ac:picMk id="15" creationId="{81B07F49-3FB5-856B-F8A7-9B177449E465}"/>
          </ac:picMkLst>
        </pc:picChg>
      </pc:sldChg>
      <pc:sldChg chg="addSp delSp modSp new">
        <pc:chgData name="Guest User" userId="S::urn:spo:anon#03f6515151f7903e776c03072cebcdb104123c9e54b3eba5556b21659677a1be::" providerId="AD" clId="Web-{681A074E-8340-F440-12E3-B389E70748F9}" dt="2022-03-31T20:35:23.129" v="402" actId="1076"/>
        <pc:sldMkLst>
          <pc:docMk/>
          <pc:sldMk cId="1151064874" sldId="273"/>
        </pc:sldMkLst>
        <pc:spChg chg="mod">
          <ac:chgData name="Guest User" userId="S::urn:spo:anon#03f6515151f7903e776c03072cebcdb104123c9e54b3eba5556b21659677a1be::" providerId="AD" clId="Web-{681A074E-8340-F440-12E3-B389E70748F9}" dt="2022-03-31T19:57:58.598" v="130" actId="20577"/>
          <ac:spMkLst>
            <pc:docMk/>
            <pc:sldMk cId="1151064874" sldId="273"/>
            <ac:spMk id="2" creationId="{FB9F1DE8-F77A-B5E0-CB3E-A68455248C50}"/>
          </ac:spMkLst>
        </pc:spChg>
        <pc:spChg chg="del">
          <ac:chgData name="Guest User" userId="S::urn:spo:anon#03f6515151f7903e776c03072cebcdb104123c9e54b3eba5556b21659677a1be::" providerId="AD" clId="Web-{681A074E-8340-F440-12E3-B389E70748F9}" dt="2022-03-31T20:05:09.749" v="131"/>
          <ac:spMkLst>
            <pc:docMk/>
            <pc:sldMk cId="1151064874" sldId="273"/>
            <ac:spMk id="3" creationId="{2144851A-285D-6F92-9C3E-396654CBF4D2}"/>
          </ac:spMkLst>
        </pc:spChg>
        <pc:spChg chg="add del mod">
          <ac:chgData name="Guest User" userId="S::urn:spo:anon#03f6515151f7903e776c03072cebcdb104123c9e54b3eba5556b21659677a1be::" providerId="AD" clId="Web-{681A074E-8340-F440-12E3-B389E70748F9}" dt="2022-03-31T20:09:38.134" v="136"/>
          <ac:spMkLst>
            <pc:docMk/>
            <pc:sldMk cId="1151064874" sldId="273"/>
            <ac:spMk id="6" creationId="{6837A73D-BB56-3503-CCBD-F1BF277A50B1}"/>
          </ac:spMkLst>
        </pc:spChg>
        <pc:spChg chg="add mod">
          <ac:chgData name="Guest User" userId="S::urn:spo:anon#03f6515151f7903e776c03072cebcdb104123c9e54b3eba5556b21659677a1be::" providerId="AD" clId="Web-{681A074E-8340-F440-12E3-B389E70748F9}" dt="2022-03-31T20:10:31.916" v="139" actId="20577"/>
          <ac:spMkLst>
            <pc:docMk/>
            <pc:sldMk cId="1151064874" sldId="273"/>
            <ac:spMk id="9" creationId="{162CC37B-5175-3106-B961-D2408B5973A0}"/>
          </ac:spMkLst>
        </pc:spChg>
        <pc:picChg chg="add del mod ord">
          <ac:chgData name="Guest User" userId="S::urn:spo:anon#03f6515151f7903e776c03072cebcdb104123c9e54b3eba5556b21659677a1be::" providerId="AD" clId="Web-{681A074E-8340-F440-12E3-B389E70748F9}" dt="2022-03-31T20:09:35.462" v="135"/>
          <ac:picMkLst>
            <pc:docMk/>
            <pc:sldMk cId="1151064874" sldId="273"/>
            <ac:picMk id="4" creationId="{1FA6CE05-1D27-A75E-E3FD-B3A4EF248E7E}"/>
          </ac:picMkLst>
        </pc:picChg>
        <pc:picChg chg="add del mod ord">
          <ac:chgData name="Guest User" userId="S::urn:spo:anon#03f6515151f7903e776c03072cebcdb104123c9e54b3eba5556b21659677a1be::" providerId="AD" clId="Web-{681A074E-8340-F440-12E3-B389E70748F9}" dt="2022-03-31T20:09:42.322" v="137"/>
          <ac:picMkLst>
            <pc:docMk/>
            <pc:sldMk cId="1151064874" sldId="273"/>
            <ac:picMk id="7" creationId="{E0BD4651-1D46-40A8-085A-61593CA47BAD}"/>
          </ac:picMkLst>
        </pc:picChg>
        <pc:picChg chg="add del mod">
          <ac:chgData name="Guest User" userId="S::urn:spo:anon#03f6515151f7903e776c03072cebcdb104123c9e54b3eba5556b21659677a1be::" providerId="AD" clId="Web-{681A074E-8340-F440-12E3-B389E70748F9}" dt="2022-03-31T20:34:47.174" v="398"/>
          <ac:picMkLst>
            <pc:docMk/>
            <pc:sldMk cId="1151064874" sldId="273"/>
            <ac:picMk id="10" creationId="{52B8C13D-CE9B-1941-E38E-F80BBE1939FC}"/>
          </ac:picMkLst>
        </pc:picChg>
        <pc:picChg chg="add mod">
          <ac:chgData name="Guest User" userId="S::urn:spo:anon#03f6515151f7903e776c03072cebcdb104123c9e54b3eba5556b21659677a1be::" providerId="AD" clId="Web-{681A074E-8340-F440-12E3-B389E70748F9}" dt="2022-03-31T20:35:23.129" v="402" actId="1076"/>
          <ac:picMkLst>
            <pc:docMk/>
            <pc:sldMk cId="1151064874" sldId="273"/>
            <ac:picMk id="11" creationId="{8CAACF21-C0BB-3763-0639-721CF6691B39}"/>
          </ac:picMkLst>
        </pc:picChg>
      </pc:sldChg>
      <pc:sldChg chg="addSp delSp modSp new">
        <pc:chgData name="Guest User" userId="S::urn:spo:anon#03f6515151f7903e776c03072cebcdb104123c9e54b3eba5556b21659677a1be::" providerId="AD" clId="Web-{681A074E-8340-F440-12E3-B389E70748F9}" dt="2022-03-31T20:35:49.004" v="404" actId="1076"/>
        <pc:sldMkLst>
          <pc:docMk/>
          <pc:sldMk cId="2927134893" sldId="274"/>
        </pc:sldMkLst>
        <pc:spChg chg="mod">
          <ac:chgData name="Guest User" userId="S::urn:spo:anon#03f6515151f7903e776c03072cebcdb104123c9e54b3eba5556b21659677a1be::" providerId="AD" clId="Web-{681A074E-8340-F440-12E3-B389E70748F9}" dt="2022-03-31T20:13:17.720" v="152" actId="20577"/>
          <ac:spMkLst>
            <pc:docMk/>
            <pc:sldMk cId="2927134893" sldId="274"/>
            <ac:spMk id="2" creationId="{9EDEEB55-CB14-EABF-A7FF-E39039187E8B}"/>
          </ac:spMkLst>
        </pc:spChg>
        <pc:spChg chg="mod">
          <ac:chgData name="Guest User" userId="S::urn:spo:anon#03f6515151f7903e776c03072cebcdb104123c9e54b3eba5556b21659677a1be::" providerId="AD" clId="Web-{681A074E-8340-F440-12E3-B389E70748F9}" dt="2022-03-31T20:18:59.932" v="213" actId="20577"/>
          <ac:spMkLst>
            <pc:docMk/>
            <pc:sldMk cId="2927134893" sldId="274"/>
            <ac:spMk id="3" creationId="{4270C8D7-14F0-E47C-8B0C-6CE4AFEA8ACB}"/>
          </ac:spMkLst>
        </pc:spChg>
        <pc:picChg chg="add del mod">
          <ac:chgData name="Guest User" userId="S::urn:spo:anon#03f6515151f7903e776c03072cebcdb104123c9e54b3eba5556b21659677a1be::" providerId="AD" clId="Web-{681A074E-8340-F440-12E3-B389E70748F9}" dt="2022-03-31T20:15:26.208" v="187"/>
          <ac:picMkLst>
            <pc:docMk/>
            <pc:sldMk cId="2927134893" sldId="274"/>
            <ac:picMk id="4" creationId="{05EAA218-0BB4-199F-F55F-67415236C51F}"/>
          </ac:picMkLst>
        </pc:picChg>
        <pc:picChg chg="add mod">
          <ac:chgData name="Guest User" userId="S::urn:spo:anon#03f6515151f7903e776c03072cebcdb104123c9e54b3eba5556b21659677a1be::" providerId="AD" clId="Web-{681A074E-8340-F440-12E3-B389E70748F9}" dt="2022-03-31T20:35:49.004" v="404" actId="1076"/>
          <ac:picMkLst>
            <pc:docMk/>
            <pc:sldMk cId="2927134893" sldId="274"/>
            <ac:picMk id="5" creationId="{1F270F68-D270-A722-8C3D-FC41AB7EAAD2}"/>
          </ac:picMkLst>
        </pc:picChg>
      </pc:sldChg>
      <pc:sldChg chg="addSp modSp new">
        <pc:chgData name="Guest User" userId="S::urn:spo:anon#03f6515151f7903e776c03072cebcdb104123c9e54b3eba5556b21659677a1be::" providerId="AD" clId="Web-{681A074E-8340-F440-12E3-B389E70748F9}" dt="2022-03-31T20:25:25.582" v="308" actId="20577"/>
        <pc:sldMkLst>
          <pc:docMk/>
          <pc:sldMk cId="3232199614" sldId="275"/>
        </pc:sldMkLst>
        <pc:spChg chg="mod">
          <ac:chgData name="Guest User" userId="S::urn:spo:anon#03f6515151f7903e776c03072cebcdb104123c9e54b3eba5556b21659677a1be::" providerId="AD" clId="Web-{681A074E-8340-F440-12E3-B389E70748F9}" dt="2022-03-31T20:20:57.575" v="222" actId="20577"/>
          <ac:spMkLst>
            <pc:docMk/>
            <pc:sldMk cId="3232199614" sldId="275"/>
            <ac:spMk id="2" creationId="{C7C89BA3-0DA5-E811-B4AB-87992DAF0B19}"/>
          </ac:spMkLst>
        </pc:spChg>
        <pc:spChg chg="mod">
          <ac:chgData name="Guest User" userId="S::urn:spo:anon#03f6515151f7903e776c03072cebcdb104123c9e54b3eba5556b21659677a1be::" providerId="AD" clId="Web-{681A074E-8340-F440-12E3-B389E70748F9}" dt="2022-03-31T20:25:25.582" v="308" actId="20577"/>
          <ac:spMkLst>
            <pc:docMk/>
            <pc:sldMk cId="3232199614" sldId="275"/>
            <ac:spMk id="3" creationId="{312071D1-B43F-ECEB-95F3-66178288B07D}"/>
          </ac:spMkLst>
        </pc:spChg>
        <pc:picChg chg="add mod">
          <ac:chgData name="Guest User" userId="S::urn:spo:anon#03f6515151f7903e776c03072cebcdb104123c9e54b3eba5556b21659677a1be::" providerId="AD" clId="Web-{681A074E-8340-F440-12E3-B389E70748F9}" dt="2022-03-31T20:24:50.363" v="290" actId="1076"/>
          <ac:picMkLst>
            <pc:docMk/>
            <pc:sldMk cId="3232199614" sldId="275"/>
            <ac:picMk id="4" creationId="{E88E889D-2EE8-4DB2-E092-9564C7E4786B}"/>
          </ac:picMkLst>
        </pc:picChg>
      </pc:sldChg>
      <pc:sldChg chg="addSp delSp modSp new">
        <pc:chgData name="Guest User" userId="S::urn:spo:anon#03f6515151f7903e776c03072cebcdb104123c9e54b3eba5556b21659677a1be::" providerId="AD" clId="Web-{681A074E-8340-F440-12E3-B389E70748F9}" dt="2022-03-31T20:33:20.704" v="387" actId="14100"/>
        <pc:sldMkLst>
          <pc:docMk/>
          <pc:sldMk cId="2851427584" sldId="276"/>
        </pc:sldMkLst>
        <pc:spChg chg="mod">
          <ac:chgData name="Guest User" userId="S::urn:spo:anon#03f6515151f7903e776c03072cebcdb104123c9e54b3eba5556b21659677a1be::" providerId="AD" clId="Web-{681A074E-8340-F440-12E3-B389E70748F9}" dt="2022-03-31T20:31:01.716" v="363" actId="20577"/>
          <ac:spMkLst>
            <pc:docMk/>
            <pc:sldMk cId="2851427584" sldId="276"/>
            <ac:spMk id="2" creationId="{0216FF01-439F-4302-1E7C-81C005DFC6A7}"/>
          </ac:spMkLst>
        </pc:spChg>
        <pc:spChg chg="del">
          <ac:chgData name="Guest User" userId="S::urn:spo:anon#03f6515151f7903e776c03072cebcdb104123c9e54b3eba5556b21659677a1be::" providerId="AD" clId="Web-{681A074E-8340-F440-12E3-B389E70748F9}" dt="2022-03-31T20:31:10.857" v="364"/>
          <ac:spMkLst>
            <pc:docMk/>
            <pc:sldMk cId="2851427584" sldId="276"/>
            <ac:spMk id="3" creationId="{A9EF89E0-A1C6-61BA-44D3-581031114E4C}"/>
          </ac:spMkLst>
        </pc:spChg>
        <pc:picChg chg="add mod ord">
          <ac:chgData name="Guest User" userId="S::urn:spo:anon#03f6515151f7903e776c03072cebcdb104123c9e54b3eba5556b21659677a1be::" providerId="AD" clId="Web-{681A074E-8340-F440-12E3-B389E70748F9}" dt="2022-03-31T20:33:13.141" v="385" actId="1076"/>
          <ac:picMkLst>
            <pc:docMk/>
            <pc:sldMk cId="2851427584" sldId="276"/>
            <ac:picMk id="4" creationId="{349A9122-35BF-EA38-739C-598A588BC919}"/>
          </ac:picMkLst>
        </pc:picChg>
        <pc:picChg chg="add mod">
          <ac:chgData name="Guest User" userId="S::urn:spo:anon#03f6515151f7903e776c03072cebcdb104123c9e54b3eba5556b21659677a1be::" providerId="AD" clId="Web-{681A074E-8340-F440-12E3-B389E70748F9}" dt="2022-03-31T20:33:03.422" v="383" actId="1076"/>
          <ac:picMkLst>
            <pc:docMk/>
            <pc:sldMk cId="2851427584" sldId="276"/>
            <ac:picMk id="5" creationId="{A9506761-429F-9F7A-CDEB-B91B2D804399}"/>
          </ac:picMkLst>
        </pc:picChg>
        <pc:picChg chg="add mod">
          <ac:chgData name="Guest User" userId="S::urn:spo:anon#03f6515151f7903e776c03072cebcdb104123c9e54b3eba5556b21659677a1be::" providerId="AD" clId="Web-{681A074E-8340-F440-12E3-B389E70748F9}" dt="2022-03-31T20:33:20.704" v="387" actId="14100"/>
          <ac:picMkLst>
            <pc:docMk/>
            <pc:sldMk cId="2851427584" sldId="276"/>
            <ac:picMk id="6" creationId="{8944077D-0C4F-7D40-EE54-B22A54419871}"/>
          </ac:picMkLst>
        </pc:picChg>
      </pc:sldChg>
      <pc:sldChg chg="modSp">
        <pc:chgData name="Guest User" userId="S::urn:spo:anon#03f6515151f7903e776c03072cebcdb104123c9e54b3eba5556b21659677a1be::" providerId="AD" clId="Web-{681A074E-8340-F440-12E3-B389E70748F9}" dt="2022-03-31T22:26:23.009" v="447" actId="20577"/>
        <pc:sldMkLst>
          <pc:docMk/>
          <pc:sldMk cId="2059831574" sldId="277"/>
        </pc:sldMkLst>
        <pc:spChg chg="mod">
          <ac:chgData name="Guest User" userId="S::urn:spo:anon#03f6515151f7903e776c03072cebcdb104123c9e54b3eba5556b21659677a1be::" providerId="AD" clId="Web-{681A074E-8340-F440-12E3-B389E70748F9}" dt="2022-03-31T22:26:23.009" v="447" actId="20577"/>
          <ac:spMkLst>
            <pc:docMk/>
            <pc:sldMk cId="2059831574" sldId="277"/>
            <ac:spMk id="2" creationId="{8C716DBD-2E69-9B57-6F59-D825D79DBDCF}"/>
          </ac:spMkLst>
        </pc:spChg>
      </pc:sldChg>
    </pc:docChg>
  </pc:docChgLst>
  <pc:docChgLst>
    <pc:chgData name="yehia192666@fci.bu.edu.eg" userId="S::yehia192666@fci.bu.edu.eg::af8127dc-295d-4947-a0a7-a44cda32acdf" providerId="AD" clId="Web-{DFA34455-42D1-4EBC-2AF1-7B2433B96EA5}"/>
    <pc:docChg chg="modSld">
      <pc:chgData name="yehia192666@fci.bu.edu.eg" userId="S::yehia192666@fci.bu.edu.eg::af8127dc-295d-4947-a0a7-a44cda32acdf" providerId="AD" clId="Web-{DFA34455-42D1-4EBC-2AF1-7B2433B96EA5}" dt="2022-03-31T23:01:20.065" v="15" actId="20577"/>
      <pc:docMkLst>
        <pc:docMk/>
      </pc:docMkLst>
      <pc:sldChg chg="modSp">
        <pc:chgData name="yehia192666@fci.bu.edu.eg" userId="S::yehia192666@fci.bu.edu.eg::af8127dc-295d-4947-a0a7-a44cda32acdf" providerId="AD" clId="Web-{DFA34455-42D1-4EBC-2AF1-7B2433B96EA5}" dt="2022-03-31T23:01:20.065" v="15" actId="20577"/>
        <pc:sldMkLst>
          <pc:docMk/>
          <pc:sldMk cId="2953912940" sldId="282"/>
        </pc:sldMkLst>
        <pc:spChg chg="mod">
          <ac:chgData name="yehia192666@fci.bu.edu.eg" userId="S::yehia192666@fci.bu.edu.eg::af8127dc-295d-4947-a0a7-a44cda32acdf" providerId="AD" clId="Web-{DFA34455-42D1-4EBC-2AF1-7B2433B96EA5}" dt="2022-03-31T23:01:20.065" v="15" actId="20577"/>
          <ac:spMkLst>
            <pc:docMk/>
            <pc:sldMk cId="2953912940" sldId="282"/>
            <ac:spMk id="3" creationId="{CE7AA451-661A-A742-F23A-E0ECE1DD69B1}"/>
          </ac:spMkLst>
        </pc:spChg>
      </pc:sldChg>
    </pc:docChg>
  </pc:docChgLst>
  <pc:docChgLst>
    <pc:chgData name="mohamed mohamed192457@fci.bu.edu.eg" userId="4524d098-d436-4f1d-b6c8-65b12d4f7486" providerId="ADAL" clId="{28DAD44A-CAAB-C243-ADA3-8EF01805E8A7}"/>
    <pc:docChg chg="addSld modSld">
      <pc:chgData name="mohamed mohamed192457@fci.bu.edu.eg" userId="4524d098-d436-4f1d-b6c8-65b12d4f7486" providerId="ADAL" clId="{28DAD44A-CAAB-C243-ADA3-8EF01805E8A7}" dt="2022-04-01T21:40:22.743" v="44" actId="1076"/>
      <pc:docMkLst>
        <pc:docMk/>
      </pc:docMkLst>
      <pc:sldChg chg="modSp">
        <pc:chgData name="mohamed mohamed192457@fci.bu.edu.eg" userId="4524d098-d436-4f1d-b6c8-65b12d4f7486" providerId="ADAL" clId="{28DAD44A-CAAB-C243-ADA3-8EF01805E8A7}" dt="2022-03-31T19:08:44.741" v="39" actId="20577"/>
        <pc:sldMkLst>
          <pc:docMk/>
          <pc:sldMk cId="3950088654" sldId="269"/>
        </pc:sldMkLst>
        <pc:spChg chg="mod">
          <ac:chgData name="mohamed mohamed192457@fci.bu.edu.eg" userId="4524d098-d436-4f1d-b6c8-65b12d4f7486" providerId="ADAL" clId="{28DAD44A-CAAB-C243-ADA3-8EF01805E8A7}" dt="2022-03-31T18:55:25.566" v="0" actId="20577"/>
          <ac:spMkLst>
            <pc:docMk/>
            <pc:sldMk cId="3950088654" sldId="269"/>
            <ac:spMk id="2" creationId="{FAECE541-CEC8-439B-8978-42909B3303C1}"/>
          </ac:spMkLst>
        </pc:spChg>
        <pc:spChg chg="mod">
          <ac:chgData name="mohamed mohamed192457@fci.bu.edu.eg" userId="4524d098-d436-4f1d-b6c8-65b12d4f7486" providerId="ADAL" clId="{28DAD44A-CAAB-C243-ADA3-8EF01805E8A7}" dt="2022-03-31T19:08:44.741" v="39" actId="20577"/>
          <ac:spMkLst>
            <pc:docMk/>
            <pc:sldMk cId="3950088654" sldId="269"/>
            <ac:spMk id="3" creationId="{21479866-CC2C-4FFD-B48B-91CD3BD7FEC4}"/>
          </ac:spMkLst>
        </pc:spChg>
      </pc:sldChg>
      <pc:sldChg chg="new">
        <pc:chgData name="mohamed mohamed192457@fci.bu.edu.eg" userId="4524d098-d436-4f1d-b6c8-65b12d4f7486" providerId="ADAL" clId="{28DAD44A-CAAB-C243-ADA3-8EF01805E8A7}" dt="2022-03-31T19:01:53.568" v="24" actId="680"/>
        <pc:sldMkLst>
          <pc:docMk/>
          <pc:sldMk cId="4122189365" sldId="270"/>
        </pc:sldMkLst>
      </pc:sldChg>
      <pc:sldChg chg="new">
        <pc:chgData name="mohamed mohamed192457@fci.bu.edu.eg" userId="4524d098-d436-4f1d-b6c8-65b12d4f7486" providerId="ADAL" clId="{28DAD44A-CAAB-C243-ADA3-8EF01805E8A7}" dt="2022-03-31T19:01:57.416" v="25" actId="680"/>
        <pc:sldMkLst>
          <pc:docMk/>
          <pc:sldMk cId="2827192804" sldId="271"/>
        </pc:sldMkLst>
      </pc:sldChg>
      <pc:sldChg chg="new">
        <pc:chgData name="mohamed mohamed192457@fci.bu.edu.eg" userId="4524d098-d436-4f1d-b6c8-65b12d4f7486" providerId="ADAL" clId="{28DAD44A-CAAB-C243-ADA3-8EF01805E8A7}" dt="2022-03-31T19:09:25.337" v="40" actId="680"/>
        <pc:sldMkLst>
          <pc:docMk/>
          <pc:sldMk cId="710617863" sldId="272"/>
        </pc:sldMkLst>
      </pc:sldChg>
      <pc:sldChg chg="modSp">
        <pc:chgData name="mohamed mohamed192457@fci.bu.edu.eg" userId="4524d098-d436-4f1d-b6c8-65b12d4f7486" providerId="ADAL" clId="{28DAD44A-CAAB-C243-ADA3-8EF01805E8A7}" dt="2022-04-01T21:40:22.743" v="44" actId="1076"/>
        <pc:sldMkLst>
          <pc:docMk/>
          <pc:sldMk cId="1154108555" sldId="278"/>
        </pc:sldMkLst>
        <pc:spChg chg="mod">
          <ac:chgData name="mohamed mohamed192457@fci.bu.edu.eg" userId="4524d098-d436-4f1d-b6c8-65b12d4f7486" providerId="ADAL" clId="{28DAD44A-CAAB-C243-ADA3-8EF01805E8A7}" dt="2022-04-01T21:40:22.743" v="44" actId="1076"/>
          <ac:spMkLst>
            <pc:docMk/>
            <pc:sldMk cId="1154108555" sldId="278"/>
            <ac:spMk id="3" creationId="{2222B31F-832E-675F-5650-70981060B15F}"/>
          </ac:spMkLst>
        </pc:spChg>
      </pc:sldChg>
    </pc:docChg>
  </pc:docChgLst>
  <pc:docChgLst>
    <pc:chgData name="Guest User" userId="S::urn:spo:anon#03f6515151f7903e776c03072cebcdb104123c9e54b3eba5556b21659677a1be::" providerId="AD" clId="Web-{8AE4C49A-A484-476C-8266-3E510C858A9B}"/>
    <pc:docChg chg="modSld">
      <pc:chgData name="Guest User" userId="S::urn:spo:anon#03f6515151f7903e776c03072cebcdb104123c9e54b3eba5556b21659677a1be::" providerId="AD" clId="Web-{8AE4C49A-A484-476C-8266-3E510C858A9B}" dt="2022-03-30T20:01:34.261" v="250" actId="20577"/>
      <pc:docMkLst>
        <pc:docMk/>
      </pc:docMkLst>
      <pc:sldChg chg="addSp delSp modSp">
        <pc:chgData name="Guest User" userId="S::urn:spo:anon#03f6515151f7903e776c03072cebcdb104123c9e54b3eba5556b21659677a1be::" providerId="AD" clId="Web-{8AE4C49A-A484-476C-8266-3E510C858A9B}" dt="2022-03-30T19:57:42.037" v="194" actId="14100"/>
        <pc:sldMkLst>
          <pc:docMk/>
          <pc:sldMk cId="4160962895" sldId="258"/>
        </pc:sldMkLst>
        <pc:spChg chg="add del mod">
          <ac:chgData name="Guest User" userId="S::urn:spo:anon#03f6515151f7903e776c03072cebcdb104123c9e54b3eba5556b21659677a1be::" providerId="AD" clId="Web-{8AE4C49A-A484-476C-8266-3E510C858A9B}" dt="2022-03-30T19:42:45.548" v="106"/>
          <ac:spMkLst>
            <pc:docMk/>
            <pc:sldMk cId="4160962895" sldId="258"/>
            <ac:spMk id="8" creationId="{CC800D32-F348-CD2C-FFC1-EFBCB5713BD4}"/>
          </ac:spMkLst>
        </pc:spChg>
        <pc:picChg chg="add del mod">
          <ac:chgData name="Guest User" userId="S::urn:spo:anon#03f6515151f7903e776c03072cebcdb104123c9e54b3eba5556b21659677a1be::" providerId="AD" clId="Web-{8AE4C49A-A484-476C-8266-3E510C858A9B}" dt="2022-03-30T19:45:34.333" v="125"/>
          <ac:picMkLst>
            <pc:docMk/>
            <pc:sldMk cId="4160962895" sldId="258"/>
            <ac:picMk id="4" creationId="{2946D499-6C84-E0EC-E785-851188B33775}"/>
          </ac:picMkLst>
        </pc:picChg>
        <pc:picChg chg="add del mod">
          <ac:chgData name="Guest User" userId="S::urn:spo:anon#03f6515151f7903e776c03072cebcdb104123c9e54b3eba5556b21659677a1be::" providerId="AD" clId="Web-{8AE4C49A-A484-476C-8266-3E510C858A9B}" dt="2022-03-30T19:45:30.083" v="124"/>
          <ac:picMkLst>
            <pc:docMk/>
            <pc:sldMk cId="4160962895" sldId="258"/>
            <ac:picMk id="6" creationId="{4BC3E691-9D68-175D-920E-8523886E72CC}"/>
          </ac:picMkLst>
        </pc:picChg>
        <pc:picChg chg="add del mod">
          <ac:chgData name="Guest User" userId="S::urn:spo:anon#03f6515151f7903e776c03072cebcdb104123c9e54b3eba5556b21659677a1be::" providerId="AD" clId="Web-{8AE4C49A-A484-476C-8266-3E510C858A9B}" dt="2022-03-30T19:42:49.657" v="107"/>
          <ac:picMkLst>
            <pc:docMk/>
            <pc:sldMk cId="4160962895" sldId="258"/>
            <ac:picMk id="7" creationId="{E635964F-564E-B5FB-84A4-D6FDFC4B9740}"/>
          </ac:picMkLst>
        </pc:picChg>
        <pc:picChg chg="add del mod">
          <ac:chgData name="Guest User" userId="S::urn:spo:anon#03f6515151f7903e776c03072cebcdb104123c9e54b3eba5556b21659677a1be::" providerId="AD" clId="Web-{8AE4C49A-A484-476C-8266-3E510C858A9B}" dt="2022-03-30T19:52:37.780" v="152"/>
          <ac:picMkLst>
            <pc:docMk/>
            <pc:sldMk cId="4160962895" sldId="258"/>
            <ac:picMk id="10" creationId="{197A178A-C74B-741F-E2C9-E43023E9285E}"/>
          </ac:picMkLst>
        </pc:picChg>
        <pc:picChg chg="add del mod">
          <ac:chgData name="Guest User" userId="S::urn:spo:anon#03f6515151f7903e776c03072cebcdb104123c9e54b3eba5556b21659677a1be::" providerId="AD" clId="Web-{8AE4C49A-A484-476C-8266-3E510C858A9B}" dt="2022-03-30T19:48:00.133" v="132"/>
          <ac:picMkLst>
            <pc:docMk/>
            <pc:sldMk cId="4160962895" sldId="258"/>
            <ac:picMk id="11" creationId="{9158228F-1F73-73F4-360A-A7AC985C4563}"/>
          </ac:picMkLst>
        </pc:picChg>
        <pc:picChg chg="add del mod">
          <ac:chgData name="Guest User" userId="S::urn:spo:anon#03f6515151f7903e776c03072cebcdb104123c9e54b3eba5556b21659677a1be::" providerId="AD" clId="Web-{8AE4C49A-A484-476C-8266-3E510C858A9B}" dt="2022-03-30T19:54:06.751" v="162"/>
          <ac:picMkLst>
            <pc:docMk/>
            <pc:sldMk cId="4160962895" sldId="258"/>
            <ac:picMk id="12" creationId="{A1B5C530-2629-AE9F-24EF-E4EAE440D1DB}"/>
          </ac:picMkLst>
        </pc:picChg>
        <pc:picChg chg="add del mod">
          <ac:chgData name="Guest User" userId="S::urn:spo:anon#03f6515151f7903e776c03072cebcdb104123c9e54b3eba5556b21659677a1be::" providerId="AD" clId="Web-{8AE4C49A-A484-476C-8266-3E510C858A9B}" dt="2022-03-30T19:55:46.566" v="176"/>
          <ac:picMkLst>
            <pc:docMk/>
            <pc:sldMk cId="4160962895" sldId="258"/>
            <ac:picMk id="13" creationId="{2ABB8FF8-0E42-66AF-D817-D7AB1A1984A3}"/>
          </ac:picMkLst>
        </pc:picChg>
        <pc:picChg chg="add mod">
          <ac:chgData name="Guest User" userId="S::urn:spo:anon#03f6515151f7903e776c03072cebcdb104123c9e54b3eba5556b21659677a1be::" providerId="AD" clId="Web-{8AE4C49A-A484-476C-8266-3E510C858A9B}" dt="2022-03-30T19:57:21.193" v="192" actId="1076"/>
          <ac:picMkLst>
            <pc:docMk/>
            <pc:sldMk cId="4160962895" sldId="258"/>
            <ac:picMk id="14" creationId="{84861E12-F956-CB51-5A4B-56EC95346EF5}"/>
          </ac:picMkLst>
        </pc:picChg>
        <pc:picChg chg="add mod">
          <ac:chgData name="Guest User" userId="S::urn:spo:anon#03f6515151f7903e776c03072cebcdb104123c9e54b3eba5556b21659677a1be::" providerId="AD" clId="Web-{8AE4C49A-A484-476C-8266-3E510C858A9B}" dt="2022-03-30T19:57:42.037" v="194" actId="14100"/>
          <ac:picMkLst>
            <pc:docMk/>
            <pc:sldMk cId="4160962895" sldId="258"/>
            <ac:picMk id="15" creationId="{E2AE3FDF-2B09-89D0-CA2D-2B9F74634BE7}"/>
          </ac:picMkLst>
        </pc:picChg>
      </pc:sldChg>
      <pc:sldChg chg="modSp">
        <pc:chgData name="Guest User" userId="S::urn:spo:anon#03f6515151f7903e776c03072cebcdb104123c9e54b3eba5556b21659677a1be::" providerId="AD" clId="Web-{8AE4C49A-A484-476C-8266-3E510C858A9B}" dt="2022-03-30T19:25:20.789" v="89" actId="20577"/>
        <pc:sldMkLst>
          <pc:docMk/>
          <pc:sldMk cId="3200807748" sldId="265"/>
        </pc:sldMkLst>
        <pc:spChg chg="mod">
          <ac:chgData name="Guest User" userId="S::urn:spo:anon#03f6515151f7903e776c03072cebcdb104123c9e54b3eba5556b21659677a1be::" providerId="AD" clId="Web-{8AE4C49A-A484-476C-8266-3E510C858A9B}" dt="2022-03-30T19:25:20.789" v="89" actId="20577"/>
          <ac:spMkLst>
            <pc:docMk/>
            <pc:sldMk cId="3200807748" sldId="265"/>
            <ac:spMk id="3" creationId="{F963B018-C18D-4181-9E8F-0DCF302CEE13}"/>
          </ac:spMkLst>
        </pc:spChg>
      </pc:sldChg>
      <pc:sldChg chg="modSp">
        <pc:chgData name="Guest User" userId="S::urn:spo:anon#03f6515151f7903e776c03072cebcdb104123c9e54b3eba5556b21659677a1be::" providerId="AD" clId="Web-{8AE4C49A-A484-476C-8266-3E510C858A9B}" dt="2022-03-30T20:01:34.261" v="250" actId="20577"/>
        <pc:sldMkLst>
          <pc:docMk/>
          <pc:sldMk cId="3950088654" sldId="269"/>
        </pc:sldMkLst>
        <pc:spChg chg="mod">
          <ac:chgData name="Guest User" userId="S::urn:spo:anon#03f6515151f7903e776c03072cebcdb104123c9e54b3eba5556b21659677a1be::" providerId="AD" clId="Web-{8AE4C49A-A484-476C-8266-3E510C858A9B}" dt="2022-03-30T20:01:34.261" v="250" actId="20577"/>
          <ac:spMkLst>
            <pc:docMk/>
            <pc:sldMk cId="3950088654" sldId="269"/>
            <ac:spMk id="3" creationId="{21479866-CC2C-4FFD-B48B-91CD3BD7FEC4}"/>
          </ac:spMkLst>
        </pc:spChg>
      </pc:sldChg>
    </pc:docChg>
  </pc:docChgLst>
  <pc:docChgLst>
    <pc:chgData name="Guest User" userId="S::urn:spo:anon#03f6515151f7903e776c03072cebcdb104123c9e54b3eba5556b21659677a1be::" providerId="AD" clId="Web-{ADE4EA19-8D4E-41DF-959B-A17D7816139C}"/>
    <pc:docChg chg="addSld modSld">
      <pc:chgData name="Guest User" userId="S::urn:spo:anon#03f6515151f7903e776c03072cebcdb104123c9e54b3eba5556b21659677a1be::" providerId="AD" clId="Web-{ADE4EA19-8D4E-41DF-959B-A17D7816139C}" dt="2022-03-31T22:34:53.109" v="16" actId="20577"/>
      <pc:docMkLst>
        <pc:docMk/>
      </pc:docMkLst>
      <pc:sldChg chg="delSp">
        <pc:chgData name="Guest User" userId="S::urn:spo:anon#03f6515151f7903e776c03072cebcdb104123c9e54b3eba5556b21659677a1be::" providerId="AD" clId="Web-{ADE4EA19-8D4E-41DF-959B-A17D7816139C}" dt="2022-03-31T21:24:27.267" v="1"/>
        <pc:sldMkLst>
          <pc:docMk/>
          <pc:sldMk cId="710617863" sldId="272"/>
        </pc:sldMkLst>
        <pc:picChg chg="del">
          <ac:chgData name="Guest User" userId="S::urn:spo:anon#03f6515151f7903e776c03072cebcdb104123c9e54b3eba5556b21659677a1be::" providerId="AD" clId="Web-{ADE4EA19-8D4E-41DF-959B-A17D7816139C}" dt="2022-03-31T21:24:26.189" v="0"/>
          <ac:picMkLst>
            <pc:docMk/>
            <pc:sldMk cId="710617863" sldId="272"/>
            <ac:picMk id="4" creationId="{8809E59A-D844-5337-9A48-63043103A5DC}"/>
          </ac:picMkLst>
        </pc:picChg>
        <pc:picChg chg="del">
          <ac:chgData name="Guest User" userId="S::urn:spo:anon#03f6515151f7903e776c03072cebcdb104123c9e54b3eba5556b21659677a1be::" providerId="AD" clId="Web-{ADE4EA19-8D4E-41DF-959B-A17D7816139C}" dt="2022-03-31T21:24:27.267" v="1"/>
          <ac:picMkLst>
            <pc:docMk/>
            <pc:sldMk cId="710617863" sldId="272"/>
            <ac:picMk id="6" creationId="{5DC2AEEE-2175-0222-4356-E11B9B832E1A}"/>
          </ac:picMkLst>
        </pc:picChg>
      </pc:sldChg>
      <pc:sldChg chg="modSp new">
        <pc:chgData name="Guest User" userId="S::urn:spo:anon#03f6515151f7903e776c03072cebcdb104123c9e54b3eba5556b21659677a1be::" providerId="AD" clId="Web-{ADE4EA19-8D4E-41DF-959B-A17D7816139C}" dt="2022-03-31T22:34:53.109" v="16" actId="20577"/>
        <pc:sldMkLst>
          <pc:docMk/>
          <pc:sldMk cId="2059831574" sldId="277"/>
        </pc:sldMkLst>
        <pc:spChg chg="mod">
          <ac:chgData name="Guest User" userId="S::urn:spo:anon#03f6515151f7903e776c03072cebcdb104123c9e54b3eba5556b21659677a1be::" providerId="AD" clId="Web-{ADE4EA19-8D4E-41DF-959B-A17D7816139C}" dt="2022-03-31T22:34:53.109" v="16" actId="20577"/>
          <ac:spMkLst>
            <pc:docMk/>
            <pc:sldMk cId="2059831574" sldId="277"/>
            <ac:spMk id="3" creationId="{88687AB7-A626-CCE1-400E-9655F3448C37}"/>
          </ac:spMkLst>
        </pc:spChg>
      </pc:sldChg>
    </pc:docChg>
  </pc:docChgLst>
  <pc:docChgLst>
    <pc:chgData name="sherief192301@fci.bu.edu.eg" userId="S::sherief192301@fci.bu.edu.eg::6ee260f3-fbc9-4793-b437-0db69684b508" providerId="AD" clId="Web-{434E4038-3CD6-5E17-4536-DB1D411F168D}"/>
    <pc:docChg chg="modSld">
      <pc:chgData name="sherief192301@fci.bu.edu.eg" userId="S::sherief192301@fci.bu.edu.eg::6ee260f3-fbc9-4793-b437-0db69684b508" providerId="AD" clId="Web-{434E4038-3CD6-5E17-4536-DB1D411F168D}" dt="2022-03-30T19:29:57.851" v="26" actId="20577"/>
      <pc:docMkLst>
        <pc:docMk/>
      </pc:docMkLst>
      <pc:sldChg chg="modSp">
        <pc:chgData name="sherief192301@fci.bu.edu.eg" userId="S::sherief192301@fci.bu.edu.eg::6ee260f3-fbc9-4793-b437-0db69684b508" providerId="AD" clId="Web-{434E4038-3CD6-5E17-4536-DB1D411F168D}" dt="2022-03-30T19:29:57.851" v="26" actId="20577"/>
        <pc:sldMkLst>
          <pc:docMk/>
          <pc:sldMk cId="127346116" sldId="266"/>
        </pc:sldMkLst>
        <pc:spChg chg="mod">
          <ac:chgData name="sherief192301@fci.bu.edu.eg" userId="S::sherief192301@fci.bu.edu.eg::6ee260f3-fbc9-4793-b437-0db69684b508" providerId="AD" clId="Web-{434E4038-3CD6-5E17-4536-DB1D411F168D}" dt="2022-03-30T19:29:57.851" v="26" actId="20577"/>
          <ac:spMkLst>
            <pc:docMk/>
            <pc:sldMk cId="127346116" sldId="266"/>
            <ac:spMk id="3" creationId="{379096FE-8F99-4C51-9784-DE6F48812C01}"/>
          </ac:spMkLst>
        </pc:spChg>
      </pc:sldChg>
    </pc:docChg>
  </pc:docChgLst>
  <pc:docChgLst>
    <pc:chgData name="yehia192666@fci.bu.edu.eg" userId="S::yehia192666@fci.bu.edu.eg::af8127dc-295d-4947-a0a7-a44cda32acdf" providerId="AD" clId="Web-{D35C20A9-E067-57A4-9CF7-B603470A2CB9}"/>
    <pc:docChg chg="addSld modSld">
      <pc:chgData name="yehia192666@fci.bu.edu.eg" userId="S::yehia192666@fci.bu.edu.eg::af8127dc-295d-4947-a0a7-a44cda32acdf" providerId="AD" clId="Web-{D35C20A9-E067-57A4-9CF7-B603470A2CB9}" dt="2022-03-31T22:56:10.618" v="118" actId="1076"/>
      <pc:docMkLst>
        <pc:docMk/>
      </pc:docMkLst>
      <pc:sldChg chg="addSp modSp new">
        <pc:chgData name="yehia192666@fci.bu.edu.eg" userId="S::yehia192666@fci.bu.edu.eg::af8127dc-295d-4947-a0a7-a44cda32acdf" providerId="AD" clId="Web-{D35C20A9-E067-57A4-9CF7-B603470A2CB9}" dt="2022-03-31T22:44:21.188" v="26" actId="1076"/>
        <pc:sldMkLst>
          <pc:docMk/>
          <pc:sldMk cId="1154108555" sldId="278"/>
        </pc:sldMkLst>
        <pc:spChg chg="mod">
          <ac:chgData name="yehia192666@fci.bu.edu.eg" userId="S::yehia192666@fci.bu.edu.eg::af8127dc-295d-4947-a0a7-a44cda32acdf" providerId="AD" clId="Web-{D35C20A9-E067-57A4-9CF7-B603470A2CB9}" dt="2022-03-31T22:43:03.592" v="2" actId="20577"/>
          <ac:spMkLst>
            <pc:docMk/>
            <pc:sldMk cId="1154108555" sldId="278"/>
            <ac:spMk id="2" creationId="{AE756962-ADED-FF90-79CC-872938714911}"/>
          </ac:spMkLst>
        </pc:spChg>
        <pc:spChg chg="mod">
          <ac:chgData name="yehia192666@fci.bu.edu.eg" userId="S::yehia192666@fci.bu.edu.eg::af8127dc-295d-4947-a0a7-a44cda32acdf" providerId="AD" clId="Web-{D35C20A9-E067-57A4-9CF7-B603470A2CB9}" dt="2022-03-31T22:43:53.828" v="18" actId="20577"/>
          <ac:spMkLst>
            <pc:docMk/>
            <pc:sldMk cId="1154108555" sldId="278"/>
            <ac:spMk id="3" creationId="{2222B31F-832E-675F-5650-70981060B15F}"/>
          </ac:spMkLst>
        </pc:spChg>
        <pc:picChg chg="add mod">
          <ac:chgData name="yehia192666@fci.bu.edu.eg" userId="S::yehia192666@fci.bu.edu.eg::af8127dc-295d-4947-a0a7-a44cda32acdf" providerId="AD" clId="Web-{D35C20A9-E067-57A4-9CF7-B603470A2CB9}" dt="2022-03-31T22:44:21.188" v="26" actId="1076"/>
          <ac:picMkLst>
            <pc:docMk/>
            <pc:sldMk cId="1154108555" sldId="278"/>
            <ac:picMk id="4" creationId="{415C8965-9EC4-D8E2-5C95-655B79451130}"/>
          </ac:picMkLst>
        </pc:picChg>
      </pc:sldChg>
      <pc:sldChg chg="addSp modSp new">
        <pc:chgData name="yehia192666@fci.bu.edu.eg" userId="S::yehia192666@fci.bu.edu.eg::af8127dc-295d-4947-a0a7-a44cda32acdf" providerId="AD" clId="Web-{D35C20A9-E067-57A4-9CF7-B603470A2CB9}" dt="2022-03-31T22:47:18.427" v="54" actId="1076"/>
        <pc:sldMkLst>
          <pc:docMk/>
          <pc:sldMk cId="2448977894" sldId="279"/>
        </pc:sldMkLst>
        <pc:spChg chg="mod">
          <ac:chgData name="yehia192666@fci.bu.edu.eg" userId="S::yehia192666@fci.bu.edu.eg::af8127dc-295d-4947-a0a7-a44cda32acdf" providerId="AD" clId="Web-{D35C20A9-E067-57A4-9CF7-B603470A2CB9}" dt="2022-03-31T22:44:49.892" v="31" actId="20577"/>
          <ac:spMkLst>
            <pc:docMk/>
            <pc:sldMk cId="2448977894" sldId="279"/>
            <ac:spMk id="2" creationId="{48C54467-D7FD-36A6-E0B7-F3B27F15AAD2}"/>
          </ac:spMkLst>
        </pc:spChg>
        <pc:spChg chg="mod">
          <ac:chgData name="yehia192666@fci.bu.edu.eg" userId="S::yehia192666@fci.bu.edu.eg::af8127dc-295d-4947-a0a7-a44cda32acdf" providerId="AD" clId="Web-{D35C20A9-E067-57A4-9CF7-B603470A2CB9}" dt="2022-03-31T22:46:36.067" v="48" actId="20577"/>
          <ac:spMkLst>
            <pc:docMk/>
            <pc:sldMk cId="2448977894" sldId="279"/>
            <ac:spMk id="3" creationId="{5D248648-D341-AEDF-1E1F-17EE88FD3B04}"/>
          </ac:spMkLst>
        </pc:spChg>
        <pc:picChg chg="add mod">
          <ac:chgData name="yehia192666@fci.bu.edu.eg" userId="S::yehia192666@fci.bu.edu.eg::af8127dc-295d-4947-a0a7-a44cda32acdf" providerId="AD" clId="Web-{D35C20A9-E067-57A4-9CF7-B603470A2CB9}" dt="2022-03-31T22:47:18.427" v="54" actId="1076"/>
          <ac:picMkLst>
            <pc:docMk/>
            <pc:sldMk cId="2448977894" sldId="279"/>
            <ac:picMk id="4" creationId="{68129006-6CFA-DEBA-38A4-B060C7519D01}"/>
          </ac:picMkLst>
        </pc:picChg>
      </pc:sldChg>
      <pc:sldChg chg="addSp modSp new">
        <pc:chgData name="yehia192666@fci.bu.edu.eg" userId="S::yehia192666@fci.bu.edu.eg::af8127dc-295d-4947-a0a7-a44cda32acdf" providerId="AD" clId="Web-{D35C20A9-E067-57A4-9CF7-B603470A2CB9}" dt="2022-03-31T22:49:04.039" v="71" actId="14100"/>
        <pc:sldMkLst>
          <pc:docMk/>
          <pc:sldMk cId="577495541" sldId="280"/>
        </pc:sldMkLst>
        <pc:spChg chg="mod">
          <ac:chgData name="yehia192666@fci.bu.edu.eg" userId="S::yehia192666@fci.bu.edu.eg::af8127dc-295d-4947-a0a7-a44cda32acdf" providerId="AD" clId="Web-{D35C20A9-E067-57A4-9CF7-B603470A2CB9}" dt="2022-03-31T22:47:44.537" v="58" actId="20577"/>
          <ac:spMkLst>
            <pc:docMk/>
            <pc:sldMk cId="577495541" sldId="280"/>
            <ac:spMk id="2" creationId="{2035E9BE-7518-F043-C030-962BC93D55D1}"/>
          </ac:spMkLst>
        </pc:spChg>
        <pc:spChg chg="mod">
          <ac:chgData name="yehia192666@fci.bu.edu.eg" userId="S::yehia192666@fci.bu.edu.eg::af8127dc-295d-4947-a0a7-a44cda32acdf" providerId="AD" clId="Web-{D35C20A9-E067-57A4-9CF7-B603470A2CB9}" dt="2022-03-31T22:48:43.164" v="68" actId="14100"/>
          <ac:spMkLst>
            <pc:docMk/>
            <pc:sldMk cId="577495541" sldId="280"/>
            <ac:spMk id="3" creationId="{F74876D5-8126-CF13-FEC5-0344FCA8B1B2}"/>
          </ac:spMkLst>
        </pc:spChg>
        <pc:picChg chg="add mod">
          <ac:chgData name="yehia192666@fci.bu.edu.eg" userId="S::yehia192666@fci.bu.edu.eg::af8127dc-295d-4947-a0a7-a44cda32acdf" providerId="AD" clId="Web-{D35C20A9-E067-57A4-9CF7-B603470A2CB9}" dt="2022-03-31T22:49:04.039" v="71" actId="14100"/>
          <ac:picMkLst>
            <pc:docMk/>
            <pc:sldMk cId="577495541" sldId="280"/>
            <ac:picMk id="4" creationId="{81A3D869-81B8-6B04-F846-8DEE7A563867}"/>
          </ac:picMkLst>
        </pc:picChg>
      </pc:sldChg>
      <pc:sldChg chg="addSp modSp new">
        <pc:chgData name="yehia192666@fci.bu.edu.eg" userId="S::yehia192666@fci.bu.edu.eg::af8127dc-295d-4947-a0a7-a44cda32acdf" providerId="AD" clId="Web-{D35C20A9-E067-57A4-9CF7-B603470A2CB9}" dt="2022-03-31T22:52:08.936" v="87" actId="1076"/>
        <pc:sldMkLst>
          <pc:docMk/>
          <pc:sldMk cId="1583047071" sldId="281"/>
        </pc:sldMkLst>
        <pc:spChg chg="mod">
          <ac:chgData name="yehia192666@fci.bu.edu.eg" userId="S::yehia192666@fci.bu.edu.eg::af8127dc-295d-4947-a0a7-a44cda32acdf" providerId="AD" clId="Web-{D35C20A9-E067-57A4-9CF7-B603470A2CB9}" dt="2022-03-31T22:49:36.962" v="75" actId="20577"/>
          <ac:spMkLst>
            <pc:docMk/>
            <pc:sldMk cId="1583047071" sldId="281"/>
            <ac:spMk id="2" creationId="{1D262109-30B2-DD16-BC89-9CA54C40138A}"/>
          </ac:spMkLst>
        </pc:spChg>
        <pc:spChg chg="mod">
          <ac:chgData name="yehia192666@fci.bu.edu.eg" userId="S::yehia192666@fci.bu.edu.eg::af8127dc-295d-4947-a0a7-a44cda32acdf" providerId="AD" clId="Web-{D35C20A9-E067-57A4-9CF7-B603470A2CB9}" dt="2022-03-31T22:51:20.060" v="80" actId="20577"/>
          <ac:spMkLst>
            <pc:docMk/>
            <pc:sldMk cId="1583047071" sldId="281"/>
            <ac:spMk id="3" creationId="{9D56A4F2-F291-08C2-7BE0-BB821D798F89}"/>
          </ac:spMkLst>
        </pc:spChg>
        <pc:picChg chg="add mod">
          <ac:chgData name="yehia192666@fci.bu.edu.eg" userId="S::yehia192666@fci.bu.edu.eg::af8127dc-295d-4947-a0a7-a44cda32acdf" providerId="AD" clId="Web-{D35C20A9-E067-57A4-9CF7-B603470A2CB9}" dt="2022-03-31T22:52:08.936" v="87" actId="1076"/>
          <ac:picMkLst>
            <pc:docMk/>
            <pc:sldMk cId="1583047071" sldId="281"/>
            <ac:picMk id="4" creationId="{DEBA30B6-1A26-F035-0ECD-E8FD04C1ACDA}"/>
          </ac:picMkLst>
        </pc:picChg>
      </pc:sldChg>
      <pc:sldChg chg="addSp modSp new">
        <pc:chgData name="yehia192666@fci.bu.edu.eg" userId="S::yehia192666@fci.bu.edu.eg::af8127dc-295d-4947-a0a7-a44cda32acdf" providerId="AD" clId="Web-{D35C20A9-E067-57A4-9CF7-B603470A2CB9}" dt="2022-03-31T22:56:10.618" v="118" actId="1076"/>
        <pc:sldMkLst>
          <pc:docMk/>
          <pc:sldMk cId="2953912940" sldId="282"/>
        </pc:sldMkLst>
        <pc:spChg chg="mod">
          <ac:chgData name="yehia192666@fci.bu.edu.eg" userId="S::yehia192666@fci.bu.edu.eg::af8127dc-295d-4947-a0a7-a44cda32acdf" providerId="AD" clId="Web-{D35C20A9-E067-57A4-9CF7-B603470A2CB9}" dt="2022-03-31T22:52:31.046" v="91" actId="20577"/>
          <ac:spMkLst>
            <pc:docMk/>
            <pc:sldMk cId="2953912940" sldId="282"/>
            <ac:spMk id="2" creationId="{9A43121F-6AEA-F37D-1256-D1643725C850}"/>
          </ac:spMkLst>
        </pc:spChg>
        <pc:spChg chg="mod">
          <ac:chgData name="yehia192666@fci.bu.edu.eg" userId="S::yehia192666@fci.bu.edu.eg::af8127dc-295d-4947-a0a7-a44cda32acdf" providerId="AD" clId="Web-{D35C20A9-E067-57A4-9CF7-B603470A2CB9}" dt="2022-03-31T22:55:46.180" v="114" actId="20577"/>
          <ac:spMkLst>
            <pc:docMk/>
            <pc:sldMk cId="2953912940" sldId="282"/>
            <ac:spMk id="3" creationId="{CE7AA451-661A-A742-F23A-E0ECE1DD69B1}"/>
          </ac:spMkLst>
        </pc:spChg>
        <pc:picChg chg="add mod">
          <ac:chgData name="yehia192666@fci.bu.edu.eg" userId="S::yehia192666@fci.bu.edu.eg::af8127dc-295d-4947-a0a7-a44cda32acdf" providerId="AD" clId="Web-{D35C20A9-E067-57A4-9CF7-B603470A2CB9}" dt="2022-03-31T22:56:10.618" v="118" actId="1076"/>
          <ac:picMkLst>
            <pc:docMk/>
            <pc:sldMk cId="2953912940" sldId="282"/>
            <ac:picMk id="4" creationId="{2A9A1FC7-3D6E-20A7-04E0-8DBE217FC95C}"/>
          </ac:picMkLst>
        </pc:picChg>
      </pc:sldChg>
    </pc:docChg>
  </pc:docChgLst>
  <pc:docChgLst>
    <pc:chgData name="Guest User" userId="S::urn:spo:anon#03f6515151f7903e776c03072cebcdb104123c9e54b3eba5556b21659677a1be::" providerId="AD" clId="Web-{52A79767-D206-72CD-F23C-ABE21C141041}"/>
    <pc:docChg chg="addSld delSld modSld">
      <pc:chgData name="Guest User" userId="S::urn:spo:anon#03f6515151f7903e776c03072cebcdb104123c9e54b3eba5556b21659677a1be::" providerId="AD" clId="Web-{52A79767-D206-72CD-F23C-ABE21C141041}" dt="2022-04-01T22:15:51.463" v="566" actId="1076"/>
      <pc:docMkLst>
        <pc:docMk/>
      </pc:docMkLst>
      <pc:sldChg chg="modSp">
        <pc:chgData name="Guest User" userId="S::urn:spo:anon#03f6515151f7903e776c03072cebcdb104123c9e54b3eba5556b21659677a1be::" providerId="AD" clId="Web-{52A79767-D206-72CD-F23C-ABE21C141041}" dt="2022-04-01T21:49:29.223" v="424" actId="20577"/>
        <pc:sldMkLst>
          <pc:docMk/>
          <pc:sldMk cId="3035273223" sldId="262"/>
        </pc:sldMkLst>
        <pc:spChg chg="mod">
          <ac:chgData name="Guest User" userId="S::urn:spo:anon#03f6515151f7903e776c03072cebcdb104123c9e54b3eba5556b21659677a1be::" providerId="AD" clId="Web-{52A79767-D206-72CD-F23C-ABE21C141041}" dt="2022-04-01T21:49:29.223" v="424" actId="20577"/>
          <ac:spMkLst>
            <pc:docMk/>
            <pc:sldMk cId="3035273223" sldId="262"/>
            <ac:spMk id="2" creationId="{32C520EE-2555-4F68-8BC0-EA62BDE1EEED}"/>
          </ac:spMkLst>
        </pc:spChg>
      </pc:sldChg>
      <pc:sldChg chg="modSp">
        <pc:chgData name="Guest User" userId="S::urn:spo:anon#03f6515151f7903e776c03072cebcdb104123c9e54b3eba5556b21659677a1be::" providerId="AD" clId="Web-{52A79767-D206-72CD-F23C-ABE21C141041}" dt="2022-04-01T21:49:40.443" v="428" actId="20577"/>
        <pc:sldMkLst>
          <pc:docMk/>
          <pc:sldMk cId="2673141199" sldId="263"/>
        </pc:sldMkLst>
        <pc:spChg chg="mod">
          <ac:chgData name="Guest User" userId="S::urn:spo:anon#03f6515151f7903e776c03072cebcdb104123c9e54b3eba5556b21659677a1be::" providerId="AD" clId="Web-{52A79767-D206-72CD-F23C-ABE21C141041}" dt="2022-04-01T21:49:40.443" v="428" actId="20577"/>
          <ac:spMkLst>
            <pc:docMk/>
            <pc:sldMk cId="2673141199" sldId="263"/>
            <ac:spMk id="2" creationId="{F47CECA0-AC39-4F4E-93F7-B65002A742CC}"/>
          </ac:spMkLst>
        </pc:spChg>
      </pc:sldChg>
      <pc:sldChg chg="modSp">
        <pc:chgData name="Guest User" userId="S::urn:spo:anon#03f6515151f7903e776c03072cebcdb104123c9e54b3eba5556b21659677a1be::" providerId="AD" clId="Web-{52A79767-D206-72CD-F23C-ABE21C141041}" dt="2022-04-01T21:49:43.646" v="429" actId="20577"/>
        <pc:sldMkLst>
          <pc:docMk/>
          <pc:sldMk cId="1875748185" sldId="267"/>
        </pc:sldMkLst>
        <pc:spChg chg="mod">
          <ac:chgData name="Guest User" userId="S::urn:spo:anon#03f6515151f7903e776c03072cebcdb104123c9e54b3eba5556b21659677a1be::" providerId="AD" clId="Web-{52A79767-D206-72CD-F23C-ABE21C141041}" dt="2022-04-01T21:49:43.646" v="429" actId="20577"/>
          <ac:spMkLst>
            <pc:docMk/>
            <pc:sldMk cId="1875748185" sldId="267"/>
            <ac:spMk id="2" creationId="{EE3D2395-2BC0-4164-A6FB-4DC8A785D91D}"/>
          </ac:spMkLst>
        </pc:spChg>
      </pc:sldChg>
      <pc:sldChg chg="modSp">
        <pc:chgData name="Guest User" userId="S::urn:spo:anon#03f6515151f7903e776c03072cebcdb104123c9e54b3eba5556b21659677a1be::" providerId="AD" clId="Web-{52A79767-D206-72CD-F23C-ABE21C141041}" dt="2022-04-01T21:49:50.490" v="432" actId="20577"/>
        <pc:sldMkLst>
          <pc:docMk/>
          <pc:sldMk cId="3508177600" sldId="268"/>
        </pc:sldMkLst>
        <pc:spChg chg="mod">
          <ac:chgData name="Guest User" userId="S::urn:spo:anon#03f6515151f7903e776c03072cebcdb104123c9e54b3eba5556b21659677a1be::" providerId="AD" clId="Web-{52A79767-D206-72CD-F23C-ABE21C141041}" dt="2022-04-01T21:49:50.490" v="432" actId="20577"/>
          <ac:spMkLst>
            <pc:docMk/>
            <pc:sldMk cId="3508177600" sldId="268"/>
            <ac:spMk id="2" creationId="{8292044E-C950-469B-9D82-7E8990185726}"/>
          </ac:spMkLst>
        </pc:spChg>
      </pc:sldChg>
      <pc:sldChg chg="modSp">
        <pc:chgData name="Guest User" userId="S::urn:spo:anon#03f6515151f7903e776c03072cebcdb104123c9e54b3eba5556b21659677a1be::" providerId="AD" clId="Web-{52A79767-D206-72CD-F23C-ABE21C141041}" dt="2022-04-01T21:50:31.665" v="461" actId="20577"/>
        <pc:sldMkLst>
          <pc:docMk/>
          <pc:sldMk cId="3950088654" sldId="269"/>
        </pc:sldMkLst>
        <pc:spChg chg="mod">
          <ac:chgData name="Guest User" userId="S::urn:spo:anon#03f6515151f7903e776c03072cebcdb104123c9e54b3eba5556b21659677a1be::" providerId="AD" clId="Web-{52A79767-D206-72CD-F23C-ABE21C141041}" dt="2022-04-01T21:50:31.665" v="461" actId="20577"/>
          <ac:spMkLst>
            <pc:docMk/>
            <pc:sldMk cId="3950088654" sldId="269"/>
            <ac:spMk id="2" creationId="{FAECE541-CEC8-439B-8978-42909B3303C1}"/>
          </ac:spMkLst>
        </pc:spChg>
      </pc:sldChg>
      <pc:sldChg chg="modSp">
        <pc:chgData name="Guest User" userId="S::urn:spo:anon#03f6515151f7903e776c03072cebcdb104123c9e54b3eba5556b21659677a1be::" providerId="AD" clId="Web-{52A79767-D206-72CD-F23C-ABE21C141041}" dt="2022-04-01T21:55:17.916" v="492" actId="1076"/>
        <pc:sldMkLst>
          <pc:docMk/>
          <pc:sldMk cId="710617863" sldId="272"/>
        </pc:sldMkLst>
        <pc:spChg chg="mod">
          <ac:chgData name="Guest User" userId="S::urn:spo:anon#03f6515151f7903e776c03072cebcdb104123c9e54b3eba5556b21659677a1be::" providerId="AD" clId="Web-{52A79767-D206-72CD-F23C-ABE21C141041}" dt="2022-04-01T21:50:52.119" v="467" actId="20577"/>
          <ac:spMkLst>
            <pc:docMk/>
            <pc:sldMk cId="710617863" sldId="272"/>
            <ac:spMk id="2" creationId="{DD4FED06-A29F-B547-A4C9-E2F13424F827}"/>
          </ac:spMkLst>
        </pc:spChg>
        <pc:picChg chg="mod">
          <ac:chgData name="Guest User" userId="S::urn:spo:anon#03f6515151f7903e776c03072cebcdb104123c9e54b3eba5556b21659677a1be::" providerId="AD" clId="Web-{52A79767-D206-72CD-F23C-ABE21C141041}" dt="2022-04-01T21:55:07.228" v="490" actId="1076"/>
          <ac:picMkLst>
            <pc:docMk/>
            <pc:sldMk cId="710617863" sldId="272"/>
            <ac:picMk id="6" creationId="{38564340-5B5C-D255-0DCF-DB325963A4A0}"/>
          </ac:picMkLst>
        </pc:picChg>
        <pc:picChg chg="mod">
          <ac:chgData name="Guest User" userId="S::urn:spo:anon#03f6515151f7903e776c03072cebcdb104123c9e54b3eba5556b21659677a1be::" providerId="AD" clId="Web-{52A79767-D206-72CD-F23C-ABE21C141041}" dt="2022-04-01T21:55:17.916" v="492" actId="1076"/>
          <ac:picMkLst>
            <pc:docMk/>
            <pc:sldMk cId="710617863" sldId="272"/>
            <ac:picMk id="7" creationId="{DE32DA1B-EDA6-16A7-DB89-7E2914CD3AD9}"/>
          </ac:picMkLst>
        </pc:picChg>
      </pc:sldChg>
      <pc:sldChg chg="modSp">
        <pc:chgData name="Guest User" userId="S::urn:spo:anon#03f6515151f7903e776c03072cebcdb104123c9e54b3eba5556b21659677a1be::" providerId="AD" clId="Web-{52A79767-D206-72CD-F23C-ABE21C141041}" dt="2022-04-01T21:49:17.754" v="422" actId="20577"/>
        <pc:sldMkLst>
          <pc:docMk/>
          <pc:sldMk cId="2059831574" sldId="277"/>
        </pc:sldMkLst>
        <pc:spChg chg="mod">
          <ac:chgData name="Guest User" userId="S::urn:spo:anon#03f6515151f7903e776c03072cebcdb104123c9e54b3eba5556b21659677a1be::" providerId="AD" clId="Web-{52A79767-D206-72CD-F23C-ABE21C141041}" dt="2022-04-01T21:49:17.754" v="422" actId="20577"/>
          <ac:spMkLst>
            <pc:docMk/>
            <pc:sldMk cId="2059831574" sldId="277"/>
            <ac:spMk id="2" creationId="{8C716DBD-2E69-9B57-6F59-D825D79DBDCF}"/>
          </ac:spMkLst>
        </pc:spChg>
        <pc:spChg chg="mod">
          <ac:chgData name="Guest User" userId="S::urn:spo:anon#03f6515151f7903e776c03072cebcdb104123c9e54b3eba5556b21659677a1be::" providerId="AD" clId="Web-{52A79767-D206-72CD-F23C-ABE21C141041}" dt="2022-04-01T21:39:11.211" v="363" actId="20577"/>
          <ac:spMkLst>
            <pc:docMk/>
            <pc:sldMk cId="2059831574" sldId="277"/>
            <ac:spMk id="3" creationId="{88687AB7-A626-CCE1-400E-9655F3448C37}"/>
          </ac:spMkLst>
        </pc:spChg>
      </pc:sldChg>
      <pc:sldChg chg="modSp del">
        <pc:chgData name="Guest User" userId="S::urn:spo:anon#03f6515151f7903e776c03072cebcdb104123c9e54b3eba5556b21659677a1be::" providerId="AD" clId="Web-{52A79767-D206-72CD-F23C-ABE21C141041}" dt="2022-04-01T21:46:15.868" v="381"/>
        <pc:sldMkLst>
          <pc:docMk/>
          <pc:sldMk cId="1154108555" sldId="278"/>
        </pc:sldMkLst>
        <pc:spChg chg="mod">
          <ac:chgData name="Guest User" userId="S::urn:spo:anon#03f6515151f7903e776c03072cebcdb104123c9e54b3eba5556b21659677a1be::" providerId="AD" clId="Web-{52A79767-D206-72CD-F23C-ABE21C141041}" dt="2022-04-01T21:29:51.110" v="333" actId="20577"/>
          <ac:spMkLst>
            <pc:docMk/>
            <pc:sldMk cId="1154108555" sldId="278"/>
            <ac:spMk id="3" creationId="{2222B31F-832E-675F-5650-70981060B15F}"/>
          </ac:spMkLst>
        </pc:spChg>
      </pc:sldChg>
      <pc:sldChg chg="modSp">
        <pc:chgData name="Guest User" userId="S::urn:spo:anon#03f6515151f7903e776c03072cebcdb104123c9e54b3eba5556b21659677a1be::" providerId="AD" clId="Web-{52A79767-D206-72CD-F23C-ABE21C141041}" dt="2022-04-01T21:52:08.264" v="473" actId="20577"/>
        <pc:sldMkLst>
          <pc:docMk/>
          <pc:sldMk cId="2448977894" sldId="279"/>
        </pc:sldMkLst>
        <pc:spChg chg="mod">
          <ac:chgData name="Guest User" userId="S::urn:spo:anon#03f6515151f7903e776c03072cebcdb104123c9e54b3eba5556b21659677a1be::" providerId="AD" clId="Web-{52A79767-D206-72CD-F23C-ABE21C141041}" dt="2022-04-01T21:46:41.854" v="407" actId="20577"/>
          <ac:spMkLst>
            <pc:docMk/>
            <pc:sldMk cId="2448977894" sldId="279"/>
            <ac:spMk id="2" creationId="{48C54467-D7FD-36A6-E0B7-F3B27F15AAD2}"/>
          </ac:spMkLst>
        </pc:spChg>
        <pc:spChg chg="mod">
          <ac:chgData name="Guest User" userId="S::urn:spo:anon#03f6515151f7903e776c03072cebcdb104123c9e54b3eba5556b21659677a1be::" providerId="AD" clId="Web-{52A79767-D206-72CD-F23C-ABE21C141041}" dt="2022-04-01T21:52:08.264" v="473" actId="20577"/>
          <ac:spMkLst>
            <pc:docMk/>
            <pc:sldMk cId="2448977894" sldId="279"/>
            <ac:spMk id="3" creationId="{5D248648-D341-AEDF-1E1F-17EE88FD3B04}"/>
          </ac:spMkLst>
        </pc:spChg>
      </pc:sldChg>
      <pc:sldChg chg="modSp">
        <pc:chgData name="Guest User" userId="S::urn:spo:anon#03f6515151f7903e776c03072cebcdb104123c9e54b3eba5556b21659677a1be::" providerId="AD" clId="Web-{52A79767-D206-72CD-F23C-ABE21C141041}" dt="2022-04-01T21:54:24.944" v="488" actId="1076"/>
        <pc:sldMkLst>
          <pc:docMk/>
          <pc:sldMk cId="577495541" sldId="280"/>
        </pc:sldMkLst>
        <pc:spChg chg="mod">
          <ac:chgData name="Guest User" userId="S::urn:spo:anon#03f6515151f7903e776c03072cebcdb104123c9e54b3eba5556b21659677a1be::" providerId="AD" clId="Web-{52A79767-D206-72CD-F23C-ABE21C141041}" dt="2022-04-01T21:46:53.636" v="408" actId="20577"/>
          <ac:spMkLst>
            <pc:docMk/>
            <pc:sldMk cId="577495541" sldId="280"/>
            <ac:spMk id="2" creationId="{2035E9BE-7518-F043-C030-962BC93D55D1}"/>
          </ac:spMkLst>
        </pc:spChg>
        <pc:picChg chg="mod">
          <ac:chgData name="Guest User" userId="S::urn:spo:anon#03f6515151f7903e776c03072cebcdb104123c9e54b3eba5556b21659677a1be::" providerId="AD" clId="Web-{52A79767-D206-72CD-F23C-ABE21C141041}" dt="2022-04-01T21:54:24.944" v="488" actId="1076"/>
          <ac:picMkLst>
            <pc:docMk/>
            <pc:sldMk cId="577495541" sldId="280"/>
            <ac:picMk id="6" creationId="{2BFDF5B8-1BF2-48A0-90DF-E54430438CCC}"/>
          </ac:picMkLst>
        </pc:picChg>
      </pc:sldChg>
      <pc:sldChg chg="modSp">
        <pc:chgData name="Guest User" userId="S::urn:spo:anon#03f6515151f7903e776c03072cebcdb104123c9e54b3eba5556b21659677a1be::" providerId="AD" clId="Web-{52A79767-D206-72CD-F23C-ABE21C141041}" dt="2022-04-01T21:53:10.596" v="480" actId="1076"/>
        <pc:sldMkLst>
          <pc:docMk/>
          <pc:sldMk cId="1583047071" sldId="281"/>
        </pc:sldMkLst>
        <pc:spChg chg="mod">
          <ac:chgData name="Guest User" userId="S::urn:spo:anon#03f6515151f7903e776c03072cebcdb104123c9e54b3eba5556b21659677a1be::" providerId="AD" clId="Web-{52A79767-D206-72CD-F23C-ABE21C141041}" dt="2022-04-01T21:47:00.293" v="410" actId="20577"/>
          <ac:spMkLst>
            <pc:docMk/>
            <pc:sldMk cId="1583047071" sldId="281"/>
            <ac:spMk id="2" creationId="{1D262109-30B2-DD16-BC89-9CA54C40138A}"/>
          </ac:spMkLst>
        </pc:spChg>
        <pc:spChg chg="mod">
          <ac:chgData name="Guest User" userId="S::urn:spo:anon#03f6515151f7903e776c03072cebcdb104123c9e54b3eba5556b21659677a1be::" providerId="AD" clId="Web-{52A79767-D206-72CD-F23C-ABE21C141041}" dt="2022-04-01T21:52:52.439" v="476" actId="20577"/>
          <ac:spMkLst>
            <pc:docMk/>
            <pc:sldMk cId="1583047071" sldId="281"/>
            <ac:spMk id="3" creationId="{9D56A4F2-F291-08C2-7BE0-BB821D798F89}"/>
          </ac:spMkLst>
        </pc:spChg>
        <pc:picChg chg="mod">
          <ac:chgData name="Guest User" userId="S::urn:spo:anon#03f6515151f7903e776c03072cebcdb104123c9e54b3eba5556b21659677a1be::" providerId="AD" clId="Web-{52A79767-D206-72CD-F23C-ABE21C141041}" dt="2022-04-01T21:53:10.596" v="480" actId="1076"/>
          <ac:picMkLst>
            <pc:docMk/>
            <pc:sldMk cId="1583047071" sldId="281"/>
            <ac:picMk id="4" creationId="{DEBA30B6-1A26-F035-0ECD-E8FD04C1ACDA}"/>
          </ac:picMkLst>
        </pc:picChg>
      </pc:sldChg>
      <pc:sldChg chg="modSp">
        <pc:chgData name="Guest User" userId="S::urn:spo:anon#03f6515151f7903e776c03072cebcdb104123c9e54b3eba5556b21659677a1be::" providerId="AD" clId="Web-{52A79767-D206-72CD-F23C-ABE21C141041}" dt="2022-04-01T21:53:33.769" v="482" actId="1076"/>
        <pc:sldMkLst>
          <pc:docMk/>
          <pc:sldMk cId="2953912940" sldId="282"/>
        </pc:sldMkLst>
        <pc:spChg chg="mod">
          <ac:chgData name="Guest User" userId="S::urn:spo:anon#03f6515151f7903e776c03072cebcdb104123c9e54b3eba5556b21659677a1be::" providerId="AD" clId="Web-{52A79767-D206-72CD-F23C-ABE21C141041}" dt="2022-04-01T21:47:08.246" v="413" actId="20577"/>
          <ac:spMkLst>
            <pc:docMk/>
            <pc:sldMk cId="2953912940" sldId="282"/>
            <ac:spMk id="2" creationId="{9A43121F-6AEA-F37D-1256-D1643725C850}"/>
          </ac:spMkLst>
        </pc:spChg>
        <pc:picChg chg="mod">
          <ac:chgData name="Guest User" userId="S::urn:spo:anon#03f6515151f7903e776c03072cebcdb104123c9e54b3eba5556b21659677a1be::" providerId="AD" clId="Web-{52A79767-D206-72CD-F23C-ABE21C141041}" dt="2022-04-01T21:53:33.769" v="482" actId="1076"/>
          <ac:picMkLst>
            <pc:docMk/>
            <pc:sldMk cId="2953912940" sldId="282"/>
            <ac:picMk id="4" creationId="{2A9A1FC7-3D6E-20A7-04E0-8DBE217FC95C}"/>
          </ac:picMkLst>
        </pc:picChg>
      </pc:sldChg>
      <pc:sldChg chg="addSp delSp modSp new">
        <pc:chgData name="Guest User" userId="S::urn:spo:anon#03f6515151f7903e776c03072cebcdb104123c9e54b3eba5556b21659677a1be::" providerId="AD" clId="Web-{52A79767-D206-72CD-F23C-ABE21C141041}" dt="2022-04-01T22:09:20.173" v="536" actId="20577"/>
        <pc:sldMkLst>
          <pc:docMk/>
          <pc:sldMk cId="2549540331" sldId="283"/>
        </pc:sldMkLst>
        <pc:spChg chg="mod">
          <ac:chgData name="Guest User" userId="S::urn:spo:anon#03f6515151f7903e776c03072cebcdb104123c9e54b3eba5556b21659677a1be::" providerId="AD" clId="Web-{52A79767-D206-72CD-F23C-ABE21C141041}" dt="2022-04-01T20:59:54.352" v="25" actId="20577"/>
          <ac:spMkLst>
            <pc:docMk/>
            <pc:sldMk cId="2549540331" sldId="283"/>
            <ac:spMk id="2" creationId="{251BE1E0-85EA-D151-4489-FE676C6F852D}"/>
          </ac:spMkLst>
        </pc:spChg>
        <pc:spChg chg="mod">
          <ac:chgData name="Guest User" userId="S::urn:spo:anon#03f6515151f7903e776c03072cebcdb104123c9e54b3eba5556b21659677a1be::" providerId="AD" clId="Web-{52A79767-D206-72CD-F23C-ABE21C141041}" dt="2022-04-01T22:09:20.173" v="536" actId="20577"/>
          <ac:spMkLst>
            <pc:docMk/>
            <pc:sldMk cId="2549540331" sldId="283"/>
            <ac:spMk id="3" creationId="{2E6B3E69-142D-7992-E078-3BC9BC327C4E}"/>
          </ac:spMkLst>
        </pc:spChg>
        <pc:picChg chg="add del mod">
          <ac:chgData name="Guest User" userId="S::urn:spo:anon#03f6515151f7903e776c03072cebcdb104123c9e54b3eba5556b21659677a1be::" providerId="AD" clId="Web-{52A79767-D206-72CD-F23C-ABE21C141041}" dt="2022-04-01T22:07:40.355" v="509"/>
          <ac:picMkLst>
            <pc:docMk/>
            <pc:sldMk cId="2549540331" sldId="283"/>
            <ac:picMk id="4" creationId="{AD2CD3A4-392E-B497-4FE3-0BDB809BA145}"/>
          </ac:picMkLst>
        </pc:picChg>
      </pc:sldChg>
      <pc:sldChg chg="addSp delSp modSp new">
        <pc:chgData name="Guest User" userId="S::urn:spo:anon#03f6515151f7903e776c03072cebcdb104123c9e54b3eba5556b21659677a1be::" providerId="AD" clId="Web-{52A79767-D206-72CD-F23C-ABE21C141041}" dt="2022-04-01T22:12:38.185" v="545" actId="1076"/>
        <pc:sldMkLst>
          <pc:docMk/>
          <pc:sldMk cId="1362623157" sldId="284"/>
        </pc:sldMkLst>
        <pc:spChg chg="mod">
          <ac:chgData name="Guest User" userId="S::urn:spo:anon#03f6515151f7903e776c03072cebcdb104123c9e54b3eba5556b21659677a1be::" providerId="AD" clId="Web-{52A79767-D206-72CD-F23C-ABE21C141041}" dt="2022-04-01T21:51:15.292" v="468" actId="20577"/>
          <ac:spMkLst>
            <pc:docMk/>
            <pc:sldMk cId="1362623157" sldId="284"/>
            <ac:spMk id="2" creationId="{357F8EA7-443A-29EA-BC9F-8ED4B4531F4E}"/>
          </ac:spMkLst>
        </pc:spChg>
        <pc:spChg chg="mod">
          <ac:chgData name="Guest User" userId="S::urn:spo:anon#03f6515151f7903e776c03072cebcdb104123c9e54b3eba5556b21659677a1be::" providerId="AD" clId="Web-{52A79767-D206-72CD-F23C-ABE21C141041}" dt="2022-04-01T21:58:37.713" v="508" actId="20577"/>
          <ac:spMkLst>
            <pc:docMk/>
            <pc:sldMk cId="1362623157" sldId="284"/>
            <ac:spMk id="3" creationId="{6B96A257-46BA-9477-739F-22813E4AF2E2}"/>
          </ac:spMkLst>
        </pc:spChg>
        <pc:picChg chg="add del mod">
          <ac:chgData name="Guest User" userId="S::urn:spo:anon#03f6515151f7903e776c03072cebcdb104123c9e54b3eba5556b21659677a1be::" providerId="AD" clId="Web-{52A79767-D206-72CD-F23C-ABE21C141041}" dt="2022-04-01T21:12:49.120" v="156"/>
          <ac:picMkLst>
            <pc:docMk/>
            <pc:sldMk cId="1362623157" sldId="284"/>
            <ac:picMk id="4" creationId="{757562F7-D72F-A621-D4FE-9D9397F1EB11}"/>
          </ac:picMkLst>
        </pc:picChg>
        <pc:picChg chg="add del mod">
          <ac:chgData name="Guest User" userId="S::urn:spo:anon#03f6515151f7903e776c03072cebcdb104123c9e54b3eba5556b21659677a1be::" providerId="AD" clId="Web-{52A79767-D206-72CD-F23C-ABE21C141041}" dt="2022-04-01T22:12:01.246" v="539"/>
          <ac:picMkLst>
            <pc:docMk/>
            <pc:sldMk cId="1362623157" sldId="284"/>
            <ac:picMk id="5" creationId="{C035BFEC-B147-80C8-A853-F26C437787D6}"/>
          </ac:picMkLst>
        </pc:picChg>
        <pc:picChg chg="add mod">
          <ac:chgData name="Guest User" userId="S::urn:spo:anon#03f6515151f7903e776c03072cebcdb104123c9e54b3eba5556b21659677a1be::" providerId="AD" clId="Web-{52A79767-D206-72CD-F23C-ABE21C141041}" dt="2022-04-01T22:12:38.185" v="545" actId="1076"/>
          <ac:picMkLst>
            <pc:docMk/>
            <pc:sldMk cId="1362623157" sldId="284"/>
            <ac:picMk id="6" creationId="{4A23138B-F915-E9E6-83EB-87EA24C5DC83}"/>
          </ac:picMkLst>
        </pc:picChg>
      </pc:sldChg>
      <pc:sldChg chg="addSp modSp new del">
        <pc:chgData name="Guest User" userId="S::urn:spo:anon#03f6515151f7903e776c03072cebcdb104123c9e54b3eba5556b21659677a1be::" providerId="AD" clId="Web-{52A79767-D206-72CD-F23C-ABE21C141041}" dt="2022-04-01T22:10:10.880" v="537"/>
        <pc:sldMkLst>
          <pc:docMk/>
          <pc:sldMk cId="1405554900" sldId="285"/>
        </pc:sldMkLst>
        <pc:spChg chg="mod">
          <ac:chgData name="Guest User" userId="S::urn:spo:anon#03f6515151f7903e776c03072cebcdb104123c9e54b3eba5556b21659677a1be::" providerId="AD" clId="Web-{52A79767-D206-72CD-F23C-ABE21C141041}" dt="2022-04-01T21:51:21.965" v="469" actId="20577"/>
          <ac:spMkLst>
            <pc:docMk/>
            <pc:sldMk cId="1405554900" sldId="285"/>
            <ac:spMk id="2" creationId="{9A28A7E1-0DF3-75FB-9450-389647B234C6}"/>
          </ac:spMkLst>
        </pc:spChg>
        <pc:spChg chg="mod">
          <ac:chgData name="Guest User" userId="S::urn:spo:anon#03f6515151f7903e776c03072cebcdb104123c9e54b3eba5556b21659677a1be::" providerId="AD" clId="Web-{52A79767-D206-72CD-F23C-ABE21C141041}" dt="2022-04-01T21:58:04.851" v="498" actId="20577"/>
          <ac:spMkLst>
            <pc:docMk/>
            <pc:sldMk cId="1405554900" sldId="285"/>
            <ac:spMk id="3" creationId="{CAC2C0C7-4322-9B57-BB8C-1A65D0E7D692}"/>
          </ac:spMkLst>
        </pc:spChg>
        <pc:spChg chg="add">
          <ac:chgData name="Guest User" userId="S::urn:spo:anon#03f6515151f7903e776c03072cebcdb104123c9e54b3eba5556b21659677a1be::" providerId="AD" clId="Web-{52A79767-D206-72CD-F23C-ABE21C141041}" dt="2022-04-01T21:47:20.903" v="415"/>
          <ac:spMkLst>
            <pc:docMk/>
            <pc:sldMk cId="1405554900" sldId="285"/>
            <ac:spMk id="5" creationId="{199A2BA5-F937-FB48-0357-F8436559CDDD}"/>
          </ac:spMkLst>
        </pc:spChg>
        <pc:picChg chg="add mod">
          <ac:chgData name="Guest User" userId="S::urn:spo:anon#03f6515151f7903e776c03072cebcdb104123c9e54b3eba5556b21659677a1be::" providerId="AD" clId="Web-{52A79767-D206-72CD-F23C-ABE21C141041}" dt="2022-04-01T21:17:37.531" v="212" actId="1076"/>
          <ac:picMkLst>
            <pc:docMk/>
            <pc:sldMk cId="1405554900" sldId="285"/>
            <ac:picMk id="4" creationId="{56C3B0D1-FFFA-0BA5-1A1D-6DE5DE8EE05A}"/>
          </ac:picMkLst>
        </pc:picChg>
      </pc:sldChg>
      <pc:sldChg chg="addSp modSp new">
        <pc:chgData name="Guest User" userId="S::urn:spo:anon#03f6515151f7903e776c03072cebcdb104123c9e54b3eba5556b21659677a1be::" providerId="AD" clId="Web-{52A79767-D206-72CD-F23C-ABE21C141041}" dt="2022-04-01T22:10:25.630" v="538" actId="20577"/>
        <pc:sldMkLst>
          <pc:docMk/>
          <pc:sldMk cId="2884003141" sldId="286"/>
        </pc:sldMkLst>
        <pc:spChg chg="mod">
          <ac:chgData name="Guest User" userId="S::urn:spo:anon#03f6515151f7903e776c03072cebcdb104123c9e54b3eba5556b21659677a1be::" providerId="AD" clId="Web-{52A79767-D206-72CD-F23C-ABE21C141041}" dt="2022-04-01T22:10:25.630" v="538" actId="20577"/>
          <ac:spMkLst>
            <pc:docMk/>
            <pc:sldMk cId="2884003141" sldId="286"/>
            <ac:spMk id="2" creationId="{1B5CD11D-0267-AC9F-F55A-D280B3FF795E}"/>
          </ac:spMkLst>
        </pc:spChg>
        <pc:spChg chg="mod">
          <ac:chgData name="Guest User" userId="S::urn:spo:anon#03f6515151f7903e776c03072cebcdb104123c9e54b3eba5556b21659677a1be::" providerId="AD" clId="Web-{52A79767-D206-72CD-F23C-ABE21C141041}" dt="2022-04-01T21:23:36.775" v="284" actId="20577"/>
          <ac:spMkLst>
            <pc:docMk/>
            <pc:sldMk cId="2884003141" sldId="286"/>
            <ac:spMk id="3" creationId="{B86A7138-60E6-98B5-3D47-2F21E15BE559}"/>
          </ac:spMkLst>
        </pc:spChg>
        <pc:picChg chg="add mod">
          <ac:chgData name="Guest User" userId="S::urn:spo:anon#03f6515151f7903e776c03072cebcdb104123c9e54b3eba5556b21659677a1be::" providerId="AD" clId="Web-{52A79767-D206-72CD-F23C-ABE21C141041}" dt="2022-04-01T21:20:57.888" v="255" actId="1076"/>
          <ac:picMkLst>
            <pc:docMk/>
            <pc:sldMk cId="2884003141" sldId="286"/>
            <ac:picMk id="4" creationId="{EF5C3F51-9711-42E3-835E-3856F510B200}"/>
          </ac:picMkLst>
        </pc:picChg>
      </pc:sldChg>
      <pc:sldChg chg="addSp delSp modSp new">
        <pc:chgData name="Guest User" userId="S::urn:spo:anon#03f6515151f7903e776c03072cebcdb104123c9e54b3eba5556b21659677a1be::" providerId="AD" clId="Web-{52A79767-D206-72CD-F23C-ABE21C141041}" dt="2022-04-01T22:15:51.463" v="566" actId="1076"/>
        <pc:sldMkLst>
          <pc:docMk/>
          <pc:sldMk cId="4244878396" sldId="287"/>
        </pc:sldMkLst>
        <pc:spChg chg="mod">
          <ac:chgData name="Guest User" userId="S::urn:spo:anon#03f6515151f7903e776c03072cebcdb104123c9e54b3eba5556b21659677a1be::" providerId="AD" clId="Web-{52A79767-D206-72CD-F23C-ABE21C141041}" dt="2022-04-01T21:22:00.017" v="261" actId="20577"/>
          <ac:spMkLst>
            <pc:docMk/>
            <pc:sldMk cId="4244878396" sldId="287"/>
            <ac:spMk id="2" creationId="{4FAF890E-A949-4FA8-8DF6-C5932B0A781D}"/>
          </ac:spMkLst>
        </pc:spChg>
        <pc:spChg chg="mod">
          <ac:chgData name="Guest User" userId="S::urn:spo:anon#03f6515151f7903e776c03072cebcdb104123c9e54b3eba5556b21659677a1be::" providerId="AD" clId="Web-{52A79767-D206-72CD-F23C-ABE21C141041}" dt="2022-04-01T21:37:55.800" v="362" actId="20577"/>
          <ac:spMkLst>
            <pc:docMk/>
            <pc:sldMk cId="4244878396" sldId="287"/>
            <ac:spMk id="3" creationId="{90F53FC6-D9CB-B499-569D-DFF9895D0F95}"/>
          </ac:spMkLst>
        </pc:spChg>
        <pc:picChg chg="add del mod">
          <ac:chgData name="Guest User" userId="S::urn:spo:anon#03f6515151f7903e776c03072cebcdb104123c9e54b3eba5556b21659677a1be::" providerId="AD" clId="Web-{52A79767-D206-72CD-F23C-ABE21C141041}" dt="2022-04-01T22:12:54.718" v="546"/>
          <ac:picMkLst>
            <pc:docMk/>
            <pc:sldMk cId="4244878396" sldId="287"/>
            <ac:picMk id="4" creationId="{67AE709A-8960-2CA2-BBB2-31E85BC8EED8}"/>
          </ac:picMkLst>
        </pc:picChg>
        <pc:picChg chg="add del mod">
          <ac:chgData name="Guest User" userId="S::urn:spo:anon#03f6515151f7903e776c03072cebcdb104123c9e54b3eba5556b21659677a1be::" providerId="AD" clId="Web-{52A79767-D206-72CD-F23C-ABE21C141041}" dt="2022-04-01T22:14:27.786" v="558"/>
          <ac:picMkLst>
            <pc:docMk/>
            <pc:sldMk cId="4244878396" sldId="287"/>
            <ac:picMk id="5" creationId="{7D190814-71A2-B401-5397-B75D9909B2EA}"/>
          </ac:picMkLst>
        </pc:picChg>
        <pc:picChg chg="add mod">
          <ac:chgData name="Guest User" userId="S::urn:spo:anon#03f6515151f7903e776c03072cebcdb104123c9e54b3eba5556b21659677a1be::" providerId="AD" clId="Web-{52A79767-D206-72CD-F23C-ABE21C141041}" dt="2022-04-01T22:15:51.463" v="566" actId="1076"/>
          <ac:picMkLst>
            <pc:docMk/>
            <pc:sldMk cId="4244878396" sldId="287"/>
            <ac:picMk id="6" creationId="{EDB51BB4-94AF-89AD-F47E-D7A54FCBBE50}"/>
          </ac:picMkLst>
        </pc:picChg>
      </pc:sldChg>
      <pc:sldChg chg="addSp delSp modSp new">
        <pc:chgData name="Guest User" userId="S::urn:spo:anon#03f6515151f7903e776c03072cebcdb104123c9e54b3eba5556b21659677a1be::" providerId="AD" clId="Web-{52A79767-D206-72CD-F23C-ABE21C141041}" dt="2022-04-01T21:30:27.065" v="337" actId="1076"/>
        <pc:sldMkLst>
          <pc:docMk/>
          <pc:sldMk cId="3204538728" sldId="288"/>
        </pc:sldMkLst>
        <pc:spChg chg="mod">
          <ac:chgData name="Guest User" userId="S::urn:spo:anon#03f6515151f7903e776c03072cebcdb104123c9e54b3eba5556b21659677a1be::" providerId="AD" clId="Web-{52A79767-D206-72CD-F23C-ABE21C141041}" dt="2022-04-01T21:26:54.349" v="323" actId="20577"/>
          <ac:spMkLst>
            <pc:docMk/>
            <pc:sldMk cId="3204538728" sldId="288"/>
            <ac:spMk id="2" creationId="{37B47A35-B7A6-EC54-D253-07E1D88AFE94}"/>
          </ac:spMkLst>
        </pc:spChg>
        <pc:spChg chg="del">
          <ac:chgData name="Guest User" userId="S::urn:spo:anon#03f6515151f7903e776c03072cebcdb104123c9e54b3eba5556b21659677a1be::" providerId="AD" clId="Web-{52A79767-D206-72CD-F23C-ABE21C141041}" dt="2022-04-01T21:28:17.933" v="324"/>
          <ac:spMkLst>
            <pc:docMk/>
            <pc:sldMk cId="3204538728" sldId="288"/>
            <ac:spMk id="3" creationId="{5D3317D0-851C-EB74-C7B3-7F4F6B096B9C}"/>
          </ac:spMkLst>
        </pc:spChg>
        <pc:spChg chg="add mod">
          <ac:chgData name="Guest User" userId="S::urn:spo:anon#03f6515151f7903e776c03072cebcdb104123c9e54b3eba5556b21659677a1be::" providerId="AD" clId="Web-{52A79767-D206-72CD-F23C-ABE21C141041}" dt="2022-04-01T21:29:07.092" v="331" actId="20577"/>
          <ac:spMkLst>
            <pc:docMk/>
            <pc:sldMk cId="3204538728" sldId="288"/>
            <ac:spMk id="5" creationId="{D8874B92-3D11-C824-EF28-CE1B8E0EBB8C}"/>
          </ac:spMkLst>
        </pc:spChg>
        <pc:spChg chg="add del mod">
          <ac:chgData name="Guest User" userId="S::urn:spo:anon#03f6515151f7903e776c03072cebcdb104123c9e54b3eba5556b21659677a1be::" providerId="AD" clId="Web-{52A79767-D206-72CD-F23C-ABE21C141041}" dt="2022-04-01T21:30:16.471" v="334"/>
          <ac:spMkLst>
            <pc:docMk/>
            <pc:sldMk cId="3204538728" sldId="288"/>
            <ac:spMk id="7" creationId="{4CC93DA8-C321-4C0D-FBDA-B072185D838D}"/>
          </ac:spMkLst>
        </pc:spChg>
        <pc:picChg chg="add del mod ord">
          <ac:chgData name="Guest User" userId="S::urn:spo:anon#03f6515151f7903e776c03072cebcdb104123c9e54b3eba5556b21659677a1be::" providerId="AD" clId="Web-{52A79767-D206-72CD-F23C-ABE21C141041}" dt="2022-04-01T21:29:09.139" v="332"/>
          <ac:picMkLst>
            <pc:docMk/>
            <pc:sldMk cId="3204538728" sldId="288"/>
            <ac:picMk id="4" creationId="{65512276-DFFD-14F7-D125-F53F9D6FDF61}"/>
          </ac:picMkLst>
        </pc:picChg>
        <pc:picChg chg="add mod ord">
          <ac:chgData name="Guest User" userId="S::urn:spo:anon#03f6515151f7903e776c03072cebcdb104123c9e54b3eba5556b21659677a1be::" providerId="AD" clId="Web-{52A79767-D206-72CD-F23C-ABE21C141041}" dt="2022-04-01T21:30:27.065" v="337" actId="1076"/>
          <ac:picMkLst>
            <pc:docMk/>
            <pc:sldMk cId="3204538728" sldId="288"/>
            <ac:picMk id="8" creationId="{9C99D18A-72B3-4E94-3D19-24AF11A266ED}"/>
          </ac:picMkLst>
        </pc:picChg>
      </pc:sldChg>
    </pc:docChg>
  </pc:docChgLst>
  <pc:docChgLst>
    <pc:chgData name="mohamed192457@fci.bu.edu.eg" userId="4524d098-d436-4f1d-b6c8-65b12d4f7486" providerId="ADAL" clId="{28DAD44A-CAAB-C243-ADA3-8EF01805E8A7}"/>
    <pc:docChg chg="modSld">
      <pc:chgData name="mohamed192457@fci.bu.edu.eg" userId="4524d098-d436-4f1d-b6c8-65b12d4f7486" providerId="ADAL" clId="{28DAD44A-CAAB-C243-ADA3-8EF01805E8A7}" dt="2022-03-31T13:13:12.866" v="5" actId="1076"/>
      <pc:docMkLst>
        <pc:docMk/>
      </pc:docMkLst>
      <pc:sldChg chg="modSp">
        <pc:chgData name="mohamed192457@fci.bu.edu.eg" userId="4524d098-d436-4f1d-b6c8-65b12d4f7486" providerId="ADAL" clId="{28DAD44A-CAAB-C243-ADA3-8EF01805E8A7}" dt="2022-03-31T13:00:09.442" v="1" actId="1076"/>
        <pc:sldMkLst>
          <pc:docMk/>
          <pc:sldMk cId="363920370" sldId="256"/>
        </pc:sldMkLst>
        <pc:spChg chg="mod">
          <ac:chgData name="mohamed192457@fci.bu.edu.eg" userId="4524d098-d436-4f1d-b6c8-65b12d4f7486" providerId="ADAL" clId="{28DAD44A-CAAB-C243-ADA3-8EF01805E8A7}" dt="2022-03-31T13:00:09.442" v="1" actId="1076"/>
          <ac:spMkLst>
            <pc:docMk/>
            <pc:sldMk cId="363920370" sldId="256"/>
            <ac:spMk id="2" creationId="{00000000-0000-0000-0000-000000000000}"/>
          </ac:spMkLst>
        </pc:spChg>
      </pc:sldChg>
      <pc:sldChg chg="modSp">
        <pc:chgData name="mohamed192457@fci.bu.edu.eg" userId="4524d098-d436-4f1d-b6c8-65b12d4f7486" providerId="ADAL" clId="{28DAD44A-CAAB-C243-ADA3-8EF01805E8A7}" dt="2022-03-31T13:13:12.866" v="5" actId="1076"/>
        <pc:sldMkLst>
          <pc:docMk/>
          <pc:sldMk cId="4160962895" sldId="258"/>
        </pc:sldMkLst>
        <pc:spChg chg="mod">
          <ac:chgData name="mohamed192457@fci.bu.edu.eg" userId="4524d098-d436-4f1d-b6c8-65b12d4f7486" providerId="ADAL" clId="{28DAD44A-CAAB-C243-ADA3-8EF01805E8A7}" dt="2022-03-31T13:13:12.866" v="5" actId="1076"/>
          <ac:spMkLst>
            <pc:docMk/>
            <pc:sldMk cId="4160962895" sldId="258"/>
            <ac:spMk id="3" creationId="{45A7EE14-A9F9-4976-B8D3-B14C8488F2D1}"/>
          </ac:spMkLst>
        </pc:spChg>
      </pc:sldChg>
      <pc:sldChg chg="modSp">
        <pc:chgData name="mohamed192457@fci.bu.edu.eg" userId="4524d098-d436-4f1d-b6c8-65b12d4f7486" providerId="ADAL" clId="{28DAD44A-CAAB-C243-ADA3-8EF01805E8A7}" dt="2022-03-31T13:03:22.836" v="3" actId="1076"/>
        <pc:sldMkLst>
          <pc:docMk/>
          <pc:sldMk cId="1957478212" sldId="264"/>
        </pc:sldMkLst>
        <pc:spChg chg="mod">
          <ac:chgData name="mohamed192457@fci.bu.edu.eg" userId="4524d098-d436-4f1d-b6c8-65b12d4f7486" providerId="ADAL" clId="{28DAD44A-CAAB-C243-ADA3-8EF01805E8A7}" dt="2022-03-31T13:03:22.836" v="3" actId="1076"/>
          <ac:spMkLst>
            <pc:docMk/>
            <pc:sldMk cId="1957478212" sldId="264"/>
            <ac:spMk id="3" creationId="{7FE6DADC-F182-4A47-A0BF-0EE0D72DAE0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808226"/>
            <a:ext cx="6566315" cy="138382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a:t>Click to edit </a:t>
            </a:r>
            <a:br>
              <a:rPr lang="en-US"/>
            </a:br>
            <a:r>
              <a:rPr lang="en-US"/>
              <a:t>Master title style</a:t>
            </a:r>
          </a:p>
        </p:txBody>
      </p:sp>
      <p:sp>
        <p:nvSpPr>
          <p:cNvPr id="3" name="Subtitle 2"/>
          <p:cNvSpPr>
            <a:spLocks noGrp="1"/>
          </p:cNvSpPr>
          <p:nvPr>
            <p:ph type="subTitle" idx="1"/>
          </p:nvPr>
        </p:nvSpPr>
        <p:spPr>
          <a:xfrm>
            <a:off x="601670" y="3182571"/>
            <a:ext cx="6566315" cy="610819"/>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22/04/02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509604" y="4003888"/>
            <a:ext cx="1253806" cy="4513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89199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6" y="1350111"/>
            <a:ext cx="8246070" cy="3359504"/>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0095F0"/>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5"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22/04/02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22/04/02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rgbClr val="0095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19343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rgbClr val="0095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19343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22/04/02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22/04/02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22/04/02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22/04/02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22/04/02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uciml/biomechanical-features-of-orthopedic-patients?select=column_2C_weka.csv"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808225"/>
            <a:ext cx="6719020" cy="1374345"/>
          </a:xfrm>
        </p:spPr>
        <p:txBody>
          <a:bodyPr>
            <a:normAutofit/>
          </a:bodyPr>
          <a:lstStyle/>
          <a:p>
            <a:r>
              <a:rPr lang="en-US"/>
              <a:t>Project about Orthopedic classification </a:t>
            </a:r>
          </a:p>
        </p:txBody>
      </p:sp>
      <p:sp>
        <p:nvSpPr>
          <p:cNvPr id="3" name="Subtitle 2"/>
          <p:cNvSpPr>
            <a:spLocks noGrp="1"/>
          </p:cNvSpPr>
          <p:nvPr>
            <p:ph type="subTitle" idx="1"/>
          </p:nvPr>
        </p:nvSpPr>
        <p:spPr>
          <a:xfrm>
            <a:off x="448965" y="3182570"/>
            <a:ext cx="6719020" cy="610820"/>
          </a:xfrm>
        </p:spPr>
        <p:txBody>
          <a:bodyPr>
            <a:normAutofit/>
          </a:bodyPr>
          <a:lstStyle/>
          <a:p>
            <a:r>
              <a:rPr lang="en-US"/>
              <a:t>Machine Learning</a:t>
            </a:r>
            <a:endParaRPr lang="en-US">
              <a:solidFill>
                <a:schemeClr val="bg1"/>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20EE-2555-4F68-8BC0-EA62BDE1EEED}"/>
              </a:ext>
            </a:extLst>
          </p:cNvPr>
          <p:cNvSpPr>
            <a:spLocks noGrp="1"/>
          </p:cNvSpPr>
          <p:nvPr>
            <p:ph type="title"/>
          </p:nvPr>
        </p:nvSpPr>
        <p:spPr/>
        <p:txBody>
          <a:bodyPr/>
          <a:lstStyle/>
          <a:p>
            <a:r>
              <a:rPr lang="en-US"/>
              <a:t>Conn.</a:t>
            </a:r>
            <a:endParaRPr lang="ar-EG"/>
          </a:p>
        </p:txBody>
      </p:sp>
      <p:sp>
        <p:nvSpPr>
          <p:cNvPr id="3" name="Content Placeholder 2">
            <a:extLst>
              <a:ext uri="{FF2B5EF4-FFF2-40B4-BE49-F238E27FC236}">
                <a16:creationId xmlns:a16="http://schemas.microsoft.com/office/drawing/2014/main" id="{0354F665-4FED-4723-A663-6C5C0A30953E}"/>
              </a:ext>
            </a:extLst>
          </p:cNvPr>
          <p:cNvSpPr>
            <a:spLocks noGrp="1"/>
          </p:cNvSpPr>
          <p:nvPr>
            <p:ph idx="1"/>
          </p:nvPr>
        </p:nvSpPr>
        <p:spPr/>
        <p:txBody>
          <a:bodyPr>
            <a:normAutofit/>
          </a:bodyPr>
          <a:lstStyle/>
          <a:p>
            <a:r>
              <a:rPr lang="en-US"/>
              <a:t>The task consists in classifying patients as belonging to one out of two categories:  Normal or Abnormal.</a:t>
            </a:r>
          </a:p>
          <a:p>
            <a:r>
              <a:rPr lang="en-US"/>
              <a:t>Activity Overview of dataset</a:t>
            </a:r>
          </a:p>
          <a:p>
            <a:endParaRPr lang="en-US"/>
          </a:p>
        </p:txBody>
      </p:sp>
      <p:pic>
        <p:nvPicPr>
          <p:cNvPr id="5" name="Picture 4" descr="Chart, bar chart&#10;&#10;Description automatically generated">
            <a:extLst>
              <a:ext uri="{FF2B5EF4-FFF2-40B4-BE49-F238E27FC236}">
                <a16:creationId xmlns:a16="http://schemas.microsoft.com/office/drawing/2014/main" id="{93D53538-BE20-4296-AEC1-232E6BA19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2820924"/>
            <a:ext cx="8704186" cy="2186845"/>
          </a:xfrm>
          <a:prstGeom prst="rect">
            <a:avLst/>
          </a:prstGeom>
        </p:spPr>
      </p:pic>
    </p:spTree>
    <p:extLst>
      <p:ext uri="{BB962C8B-B14F-4D97-AF65-F5344CB8AC3E}">
        <p14:creationId xmlns:p14="http://schemas.microsoft.com/office/powerpoint/2010/main" val="303527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ECA0-AC39-4F4E-93F7-B65002A742CC}"/>
              </a:ext>
            </a:extLst>
          </p:cNvPr>
          <p:cNvSpPr>
            <a:spLocks noGrp="1"/>
          </p:cNvSpPr>
          <p:nvPr>
            <p:ph type="title"/>
          </p:nvPr>
        </p:nvSpPr>
        <p:spPr/>
        <p:txBody>
          <a:bodyPr/>
          <a:lstStyle/>
          <a:p>
            <a:r>
              <a:rPr lang="en-US"/>
              <a:t>Conn..</a:t>
            </a:r>
            <a:endParaRPr lang="ar-EG"/>
          </a:p>
        </p:txBody>
      </p:sp>
      <p:sp>
        <p:nvSpPr>
          <p:cNvPr id="3" name="Content Placeholder 2">
            <a:extLst>
              <a:ext uri="{FF2B5EF4-FFF2-40B4-BE49-F238E27FC236}">
                <a16:creationId xmlns:a16="http://schemas.microsoft.com/office/drawing/2014/main" id="{D81E7FF9-FF57-40E3-8772-ED8AE4255C26}"/>
              </a:ext>
            </a:extLst>
          </p:cNvPr>
          <p:cNvSpPr>
            <a:spLocks noGrp="1"/>
          </p:cNvSpPr>
          <p:nvPr>
            <p:ph idx="1"/>
          </p:nvPr>
        </p:nvSpPr>
        <p:spPr/>
        <p:txBody>
          <a:bodyPr>
            <a:normAutofit fontScale="85000" lnSpcReduction="20000"/>
          </a:bodyPr>
          <a:lstStyle/>
          <a:p>
            <a:r>
              <a:rPr lang="en-US"/>
              <a:t>Each patient is represented in the data set by six biomechanical attributes derived from the shape and orientation of the pelvis and lumbar spine (each one is a column):</a:t>
            </a:r>
          </a:p>
          <a:p>
            <a:pPr lvl="2" fontAlgn="base"/>
            <a:r>
              <a:rPr lang="en-US" b="0" i="0">
                <a:effectLst/>
                <a:latin typeface="Inter"/>
              </a:rPr>
              <a:t>pelvic incidence </a:t>
            </a:r>
            <a:r>
              <a:rPr lang="ar-EG" b="0" i="0">
                <a:effectLst/>
                <a:latin typeface="Inter"/>
              </a:rPr>
              <a:t>حدوث الحوض</a:t>
            </a:r>
            <a:endParaRPr lang="en-US" b="0" i="0">
              <a:effectLst/>
              <a:latin typeface="Inter"/>
            </a:endParaRPr>
          </a:p>
          <a:p>
            <a:pPr lvl="2" fontAlgn="base"/>
            <a:r>
              <a:rPr lang="en-US" b="0" i="0">
                <a:effectLst/>
                <a:latin typeface="Inter"/>
              </a:rPr>
              <a:t>pelvic tilt </a:t>
            </a:r>
            <a:r>
              <a:rPr lang="ar-EG" b="0" i="0">
                <a:effectLst/>
                <a:latin typeface="Inter"/>
              </a:rPr>
              <a:t>إمالة الحوض</a:t>
            </a:r>
            <a:endParaRPr lang="en-US" b="0" i="0">
              <a:effectLst/>
              <a:latin typeface="Inter"/>
            </a:endParaRPr>
          </a:p>
          <a:p>
            <a:pPr lvl="2" fontAlgn="base"/>
            <a:r>
              <a:rPr lang="en-US" b="0" i="0">
                <a:effectLst/>
                <a:latin typeface="Inter"/>
              </a:rPr>
              <a:t>lumbar lordosis angle </a:t>
            </a:r>
            <a:r>
              <a:rPr lang="ar-EG" b="0" i="0">
                <a:effectLst/>
                <a:latin typeface="Inter"/>
              </a:rPr>
              <a:t>زاوية قعس قطني</a:t>
            </a:r>
            <a:endParaRPr lang="en-US" b="0" i="0">
              <a:effectLst/>
              <a:latin typeface="Inter"/>
            </a:endParaRPr>
          </a:p>
          <a:p>
            <a:pPr lvl="2" fontAlgn="base"/>
            <a:r>
              <a:rPr lang="en-US" b="0" i="0">
                <a:effectLst/>
                <a:latin typeface="Inter"/>
              </a:rPr>
              <a:t>sacral slope </a:t>
            </a:r>
            <a:r>
              <a:rPr lang="ar-EG" b="0" i="0">
                <a:effectLst/>
                <a:latin typeface="Inter"/>
              </a:rPr>
              <a:t>منحدر عجزي</a:t>
            </a:r>
            <a:endParaRPr lang="en-US" b="0" i="0">
              <a:effectLst/>
              <a:latin typeface="Inter"/>
            </a:endParaRPr>
          </a:p>
          <a:p>
            <a:pPr lvl="2" fontAlgn="base"/>
            <a:r>
              <a:rPr lang="en-US" b="0" i="0">
                <a:effectLst/>
                <a:latin typeface="Inter"/>
              </a:rPr>
              <a:t>pelvic radius </a:t>
            </a:r>
            <a:r>
              <a:rPr lang="ar-EG" b="0" i="0">
                <a:effectLst/>
                <a:latin typeface="Inter"/>
              </a:rPr>
              <a:t>نصف قطر الحوض</a:t>
            </a:r>
            <a:endParaRPr lang="en-US" b="0" i="0">
              <a:effectLst/>
              <a:latin typeface="Inter"/>
            </a:endParaRPr>
          </a:p>
          <a:p>
            <a:pPr lvl="2" fontAlgn="base"/>
            <a:r>
              <a:rPr lang="en-US" b="0" i="0">
                <a:effectLst/>
                <a:latin typeface="Inter"/>
              </a:rPr>
              <a:t>grade of spondylolisthesis </a:t>
            </a:r>
            <a:r>
              <a:rPr lang="ar-EG" b="0" i="0">
                <a:effectLst/>
                <a:latin typeface="Inter"/>
              </a:rPr>
              <a:t>درجة انزلاق الفقار</a:t>
            </a:r>
            <a:endParaRPr lang="en-US" b="0" i="0">
              <a:effectLst/>
              <a:latin typeface="Inter"/>
            </a:endParaRPr>
          </a:p>
        </p:txBody>
      </p:sp>
    </p:spTree>
    <p:extLst>
      <p:ext uri="{BB962C8B-B14F-4D97-AF65-F5344CB8AC3E}">
        <p14:creationId xmlns:p14="http://schemas.microsoft.com/office/powerpoint/2010/main" val="267314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6E6F-B5CA-4F9B-B801-EF52BA7D1460}"/>
              </a:ext>
            </a:extLst>
          </p:cNvPr>
          <p:cNvSpPr>
            <a:spLocks noGrp="1"/>
          </p:cNvSpPr>
          <p:nvPr>
            <p:ph type="title"/>
          </p:nvPr>
        </p:nvSpPr>
        <p:spPr/>
        <p:txBody>
          <a:bodyPr>
            <a:normAutofit/>
          </a:bodyPr>
          <a:lstStyle/>
          <a:p>
            <a:r>
              <a:rPr lang="en-US"/>
              <a:t>Exploratory Dataset.</a:t>
            </a:r>
            <a:endParaRPr lang="ar-EG"/>
          </a:p>
        </p:txBody>
      </p:sp>
      <p:sp>
        <p:nvSpPr>
          <p:cNvPr id="3" name="Content Placeholder 2">
            <a:extLst>
              <a:ext uri="{FF2B5EF4-FFF2-40B4-BE49-F238E27FC236}">
                <a16:creationId xmlns:a16="http://schemas.microsoft.com/office/drawing/2014/main" id="{379096FE-8F99-4C51-9784-DE6F48812C01}"/>
              </a:ext>
            </a:extLst>
          </p:cNvPr>
          <p:cNvSpPr>
            <a:spLocks noGrp="1"/>
          </p:cNvSpPr>
          <p:nvPr>
            <p:ph idx="1"/>
          </p:nvPr>
        </p:nvSpPr>
        <p:spPr/>
        <p:txBody>
          <a:bodyPr vert="horz" lIns="91440" tIns="45720" rIns="91440" bIns="45720" rtlCol="0" anchor="t">
            <a:normAutofit/>
          </a:bodyPr>
          <a:lstStyle/>
          <a:p>
            <a:r>
              <a:rPr lang="en-US">
                <a:cs typeface="Arial"/>
              </a:rPr>
              <a:t>Show the first 15 rows.</a:t>
            </a:r>
          </a:p>
          <a:p>
            <a:endParaRPr lang="ar-EG">
              <a:cs typeface="Arial"/>
            </a:endParaRPr>
          </a:p>
        </p:txBody>
      </p:sp>
      <p:pic>
        <p:nvPicPr>
          <p:cNvPr id="7" name="Picture 6" descr="Graphical user interface, text&#10;&#10;Description automatically generated">
            <a:extLst>
              <a:ext uri="{FF2B5EF4-FFF2-40B4-BE49-F238E27FC236}">
                <a16:creationId xmlns:a16="http://schemas.microsoft.com/office/drawing/2014/main" id="{4D5EE897-FD44-4D00-A992-6F973C349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3" y="1971675"/>
            <a:ext cx="8246071" cy="3200400"/>
          </a:xfrm>
          <a:prstGeom prst="rect">
            <a:avLst/>
          </a:prstGeom>
        </p:spPr>
      </p:pic>
    </p:spTree>
    <p:extLst>
      <p:ext uri="{BB962C8B-B14F-4D97-AF65-F5344CB8AC3E}">
        <p14:creationId xmlns:p14="http://schemas.microsoft.com/office/powerpoint/2010/main" val="12734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2395-2BC0-4164-A6FB-4DC8A785D91D}"/>
              </a:ext>
            </a:extLst>
          </p:cNvPr>
          <p:cNvSpPr>
            <a:spLocks noGrp="1"/>
          </p:cNvSpPr>
          <p:nvPr>
            <p:ph type="title"/>
          </p:nvPr>
        </p:nvSpPr>
        <p:spPr/>
        <p:txBody>
          <a:bodyPr/>
          <a:lstStyle/>
          <a:p>
            <a:r>
              <a:rPr lang="en-US"/>
              <a:t>Conn.</a:t>
            </a:r>
            <a:endParaRPr lang="ar-EG"/>
          </a:p>
        </p:txBody>
      </p:sp>
      <p:sp>
        <p:nvSpPr>
          <p:cNvPr id="3" name="Content Placeholder 2">
            <a:extLst>
              <a:ext uri="{FF2B5EF4-FFF2-40B4-BE49-F238E27FC236}">
                <a16:creationId xmlns:a16="http://schemas.microsoft.com/office/drawing/2014/main" id="{1FD6CC34-1BBC-422A-B4CF-1D2762EA486C}"/>
              </a:ext>
            </a:extLst>
          </p:cNvPr>
          <p:cNvSpPr>
            <a:spLocks noGrp="1"/>
          </p:cNvSpPr>
          <p:nvPr>
            <p:ph idx="1"/>
          </p:nvPr>
        </p:nvSpPr>
        <p:spPr/>
        <p:txBody>
          <a:bodyPr/>
          <a:lstStyle/>
          <a:p>
            <a:r>
              <a:rPr lang="en-US"/>
              <a:t>Print a concise summary of a </a:t>
            </a:r>
            <a:r>
              <a:rPr lang="en-US" err="1"/>
              <a:t>DataFrame</a:t>
            </a:r>
            <a:r>
              <a:rPr lang="en-US"/>
              <a:t>.</a:t>
            </a:r>
          </a:p>
          <a:p>
            <a:r>
              <a:rPr lang="en-US"/>
              <a:t>The shape &gt;&gt; (310,7)</a:t>
            </a:r>
            <a:endParaRPr lang="ar-EG"/>
          </a:p>
        </p:txBody>
      </p:sp>
      <p:pic>
        <p:nvPicPr>
          <p:cNvPr id="5" name="Picture 4" descr="Text&#10;&#10;Description automatically generated">
            <a:extLst>
              <a:ext uri="{FF2B5EF4-FFF2-40B4-BE49-F238E27FC236}">
                <a16:creationId xmlns:a16="http://schemas.microsoft.com/office/drawing/2014/main" id="{7D0C8F42-A535-4432-A1B6-E0E50796A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2514831"/>
            <a:ext cx="8246070" cy="2457450"/>
          </a:xfrm>
          <a:prstGeom prst="rect">
            <a:avLst/>
          </a:prstGeom>
        </p:spPr>
      </p:pic>
    </p:spTree>
    <p:extLst>
      <p:ext uri="{BB962C8B-B14F-4D97-AF65-F5344CB8AC3E}">
        <p14:creationId xmlns:p14="http://schemas.microsoft.com/office/powerpoint/2010/main" val="187574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044E-C950-469B-9D82-7E8990185726}"/>
              </a:ext>
            </a:extLst>
          </p:cNvPr>
          <p:cNvSpPr>
            <a:spLocks noGrp="1"/>
          </p:cNvSpPr>
          <p:nvPr>
            <p:ph type="title"/>
          </p:nvPr>
        </p:nvSpPr>
        <p:spPr/>
        <p:txBody>
          <a:bodyPr/>
          <a:lstStyle/>
          <a:p>
            <a:r>
              <a:rPr lang="en-US"/>
              <a:t>Conn..</a:t>
            </a:r>
            <a:endParaRPr lang="ar-EG"/>
          </a:p>
        </p:txBody>
      </p:sp>
      <p:sp>
        <p:nvSpPr>
          <p:cNvPr id="3" name="Content Placeholder 2">
            <a:extLst>
              <a:ext uri="{FF2B5EF4-FFF2-40B4-BE49-F238E27FC236}">
                <a16:creationId xmlns:a16="http://schemas.microsoft.com/office/drawing/2014/main" id="{179CA367-A2C4-4CEF-867E-66735FD70D5D}"/>
              </a:ext>
            </a:extLst>
          </p:cNvPr>
          <p:cNvSpPr>
            <a:spLocks noGrp="1"/>
          </p:cNvSpPr>
          <p:nvPr>
            <p:ph idx="1"/>
          </p:nvPr>
        </p:nvSpPr>
        <p:spPr/>
        <p:txBody>
          <a:bodyPr/>
          <a:lstStyle/>
          <a:p>
            <a:r>
              <a:rPr lang="en-US"/>
              <a:t>Show descriptive statistics include those that summarize the central tendency, dispersion and shape of a dataset's distribution.</a:t>
            </a:r>
          </a:p>
          <a:p>
            <a:endParaRPr lang="ar-EG"/>
          </a:p>
        </p:txBody>
      </p:sp>
      <p:pic>
        <p:nvPicPr>
          <p:cNvPr id="5" name="Picture 4" descr="Table&#10;&#10;Description automatically generated">
            <a:extLst>
              <a:ext uri="{FF2B5EF4-FFF2-40B4-BE49-F238E27FC236}">
                <a16:creationId xmlns:a16="http://schemas.microsoft.com/office/drawing/2014/main" id="{B8CEF312-8811-448B-9F8F-A6351D9CD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2659380"/>
            <a:ext cx="8246070" cy="2398395"/>
          </a:xfrm>
          <a:prstGeom prst="rect">
            <a:avLst/>
          </a:prstGeom>
        </p:spPr>
      </p:pic>
    </p:spTree>
    <p:extLst>
      <p:ext uri="{BB962C8B-B14F-4D97-AF65-F5344CB8AC3E}">
        <p14:creationId xmlns:p14="http://schemas.microsoft.com/office/powerpoint/2010/main" val="350817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EB55-CB14-EABF-A7FF-E39039187E8B}"/>
              </a:ext>
            </a:extLst>
          </p:cNvPr>
          <p:cNvSpPr>
            <a:spLocks noGrp="1"/>
          </p:cNvSpPr>
          <p:nvPr>
            <p:ph type="title"/>
          </p:nvPr>
        </p:nvSpPr>
        <p:spPr/>
        <p:txBody>
          <a:bodyPr/>
          <a:lstStyle/>
          <a:p>
            <a:r>
              <a:rPr lang="en-US">
                <a:cs typeface="Calibri"/>
              </a:rPr>
              <a:t>Conn...</a:t>
            </a:r>
            <a:endParaRPr lang="en-US"/>
          </a:p>
        </p:txBody>
      </p:sp>
      <p:sp>
        <p:nvSpPr>
          <p:cNvPr id="3" name="Content Placeholder 2">
            <a:extLst>
              <a:ext uri="{FF2B5EF4-FFF2-40B4-BE49-F238E27FC236}">
                <a16:creationId xmlns:a16="http://schemas.microsoft.com/office/drawing/2014/main" id="{4270C8D7-14F0-E47C-8B0C-6CE4AFEA8ACB}"/>
              </a:ext>
            </a:extLst>
          </p:cNvPr>
          <p:cNvSpPr>
            <a:spLocks noGrp="1"/>
          </p:cNvSpPr>
          <p:nvPr>
            <p:ph idx="1"/>
          </p:nvPr>
        </p:nvSpPr>
        <p:spPr/>
        <p:txBody>
          <a:bodyPr vert="horz" lIns="91440" tIns="45720" rIns="91440" bIns="45720" rtlCol="0" anchor="t">
            <a:normAutofit/>
          </a:bodyPr>
          <a:lstStyle/>
          <a:p>
            <a:r>
              <a:rPr lang="en-US" dirty="0">
                <a:ea typeface="+mn-lt"/>
                <a:cs typeface="+mn-lt"/>
              </a:rPr>
              <a:t>Represent the number of output: </a:t>
            </a:r>
            <a:r>
              <a:rPr lang="fr-FR" b="0" i="0" dirty="0">
                <a:effectLst/>
                <a:latin typeface="Inter"/>
              </a:rPr>
              <a:t>Normal (100 patients) or </a:t>
            </a:r>
            <a:r>
              <a:rPr lang="fr-FR" b="0" i="0" dirty="0" err="1">
                <a:effectLst/>
                <a:latin typeface="Inter"/>
              </a:rPr>
              <a:t>Abnormal</a:t>
            </a:r>
            <a:r>
              <a:rPr lang="fr-FR" b="0" i="0" dirty="0">
                <a:effectLst/>
                <a:latin typeface="Inter"/>
              </a:rPr>
              <a:t> (210 patients).</a:t>
            </a:r>
            <a:endParaRPr lang="en-US" dirty="0">
              <a:ea typeface="+mn-lt"/>
              <a:cs typeface="+mn-lt"/>
            </a:endParaRPr>
          </a:p>
        </p:txBody>
      </p:sp>
      <p:pic>
        <p:nvPicPr>
          <p:cNvPr id="5" name="Picture 5" descr="Chart, bar chart&#10;&#10;Description automatically generated">
            <a:extLst>
              <a:ext uri="{FF2B5EF4-FFF2-40B4-BE49-F238E27FC236}">
                <a16:creationId xmlns:a16="http://schemas.microsoft.com/office/drawing/2014/main" id="{1F270F68-D270-A722-8C3D-FC41AB7EAAD2}"/>
              </a:ext>
            </a:extLst>
          </p:cNvPr>
          <p:cNvPicPr>
            <a:picLocks noChangeAspect="1"/>
          </p:cNvPicPr>
          <p:nvPr/>
        </p:nvPicPr>
        <p:blipFill>
          <a:blip r:embed="rId2"/>
          <a:stretch>
            <a:fillRect/>
          </a:stretch>
        </p:blipFill>
        <p:spPr>
          <a:xfrm>
            <a:off x="448964" y="2436018"/>
            <a:ext cx="8246070" cy="2604900"/>
          </a:xfrm>
          <a:prstGeom prst="rect">
            <a:avLst/>
          </a:prstGeom>
        </p:spPr>
      </p:pic>
    </p:spTree>
    <p:extLst>
      <p:ext uri="{BB962C8B-B14F-4D97-AF65-F5344CB8AC3E}">
        <p14:creationId xmlns:p14="http://schemas.microsoft.com/office/powerpoint/2010/main" val="292713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40F851F-C718-DA44-BE5E-AA7D31CB4D33}"/>
              </a:ext>
            </a:extLst>
          </p:cNvPr>
          <p:cNvSpPr>
            <a:spLocks noGrp="1"/>
          </p:cNvSpPr>
          <p:nvPr>
            <p:ph type="title"/>
          </p:nvPr>
        </p:nvSpPr>
        <p:spPr/>
        <p:txBody>
          <a:bodyPr/>
          <a:lstStyle/>
          <a:p>
            <a:r>
              <a:rPr lang="en-US">
                <a:ea typeface="+mj-lt"/>
                <a:cs typeface="+mj-lt"/>
              </a:rPr>
              <a:t>Conn…</a:t>
            </a:r>
            <a:endParaRPr lang="en-US"/>
          </a:p>
        </p:txBody>
      </p:sp>
      <p:sp>
        <p:nvSpPr>
          <p:cNvPr id="8" name="TextBox 7">
            <a:extLst>
              <a:ext uri="{FF2B5EF4-FFF2-40B4-BE49-F238E27FC236}">
                <a16:creationId xmlns:a16="http://schemas.microsoft.com/office/drawing/2014/main" id="{98130166-E4C5-744E-4337-C73C0241B3A1}"/>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9" name="TextBox 8">
            <a:extLst>
              <a:ext uri="{FF2B5EF4-FFF2-40B4-BE49-F238E27FC236}">
                <a16:creationId xmlns:a16="http://schemas.microsoft.com/office/drawing/2014/main" id="{BC365D37-6351-1613-6094-E31813912FE3}"/>
              </a:ext>
            </a:extLst>
          </p:cNvPr>
          <p:cNvSpPr txBox="1"/>
          <p:nvPr/>
        </p:nvSpPr>
        <p:spPr>
          <a:xfrm>
            <a:off x="3343275" y="2486025"/>
            <a:ext cx="1847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a:t>
            </a:r>
          </a:p>
        </p:txBody>
      </p:sp>
      <p:sp>
        <p:nvSpPr>
          <p:cNvPr id="10" name="TextBox 9">
            <a:extLst>
              <a:ext uri="{FF2B5EF4-FFF2-40B4-BE49-F238E27FC236}">
                <a16:creationId xmlns:a16="http://schemas.microsoft.com/office/drawing/2014/main" id="{F3C0045F-7A30-BFB9-C745-70ED2268E713}"/>
              </a:ext>
            </a:extLst>
          </p:cNvPr>
          <p:cNvSpPr txBox="1"/>
          <p:nvPr/>
        </p:nvSpPr>
        <p:spPr>
          <a:xfrm>
            <a:off x="559143" y="152451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Cl</a:t>
            </a:r>
            <a:r>
              <a:rPr lang="en-US" err="1">
                <a:ea typeface="+mn-lt"/>
                <a:cs typeface="+mn-lt"/>
              </a:rPr>
              <a:t>We</a:t>
            </a:r>
            <a:r>
              <a:rPr lang="en-US">
                <a:ea typeface="+mn-lt"/>
                <a:cs typeface="+mn-lt"/>
              </a:rPr>
              <a:t> find the relationship between the variables and some of </a:t>
            </a:r>
            <a:r>
              <a:rPr lang="en-US" err="1">
                <a:ea typeface="+mn-lt"/>
                <a:cs typeface="+mn-lt"/>
              </a:rPr>
              <a:t>them</a:t>
            </a:r>
            <a:r>
              <a:rPr lang="en-US" err="1"/>
              <a:t>ick</a:t>
            </a:r>
            <a:r>
              <a:rPr lang="en-US"/>
              <a:t> to add text</a:t>
            </a:r>
          </a:p>
        </p:txBody>
      </p:sp>
      <p:sp>
        <p:nvSpPr>
          <p:cNvPr id="15" name="Content Placeholder 14">
            <a:extLst>
              <a:ext uri="{FF2B5EF4-FFF2-40B4-BE49-F238E27FC236}">
                <a16:creationId xmlns:a16="http://schemas.microsoft.com/office/drawing/2014/main" id="{75A3F0B5-81CA-DE19-EE36-7CED41A3AD59}"/>
              </a:ext>
            </a:extLst>
          </p:cNvPr>
          <p:cNvSpPr>
            <a:spLocks noGrp="1"/>
          </p:cNvSpPr>
          <p:nvPr>
            <p:ph idx="1"/>
          </p:nvPr>
        </p:nvSpPr>
        <p:spPr/>
        <p:txBody>
          <a:bodyPr vert="horz" lIns="91440" tIns="45720" rIns="91440" bIns="45720" rtlCol="0" anchor="t">
            <a:normAutofit/>
          </a:bodyPr>
          <a:lstStyle/>
          <a:p>
            <a:r>
              <a:rPr lang="en-US" dirty="0">
                <a:ea typeface="+mn-lt"/>
                <a:cs typeface="+mn-lt"/>
              </a:rPr>
              <a:t>Show the relationship between the features and some of them using </a:t>
            </a:r>
            <a:r>
              <a:rPr lang="en-US" dirty="0" err="1">
                <a:ea typeface="+mn-lt"/>
                <a:cs typeface="+mn-lt"/>
              </a:rPr>
              <a:t>pairplot</a:t>
            </a:r>
            <a:r>
              <a:rPr lang="en-US" dirty="0">
                <a:ea typeface="+mn-lt"/>
                <a:cs typeface="+mn-lt"/>
              </a:rPr>
              <a:t> function</a:t>
            </a:r>
            <a:endParaRPr lang="en-US" dirty="0">
              <a:cs typeface="Calibri"/>
            </a:endParaRPr>
          </a:p>
          <a:p>
            <a:pPr marL="0" indent="0">
              <a:buNone/>
            </a:pPr>
            <a:endParaRPr lang="en-US" dirty="0">
              <a:cs typeface="Calibri"/>
            </a:endParaRPr>
          </a:p>
        </p:txBody>
      </p:sp>
      <p:pic>
        <p:nvPicPr>
          <p:cNvPr id="17" name="Picture 17" descr="Chart, scatter chart&#10;&#10;Description automatically generated">
            <a:extLst>
              <a:ext uri="{FF2B5EF4-FFF2-40B4-BE49-F238E27FC236}">
                <a16:creationId xmlns:a16="http://schemas.microsoft.com/office/drawing/2014/main" id="{0552E79F-AD2F-95FA-5C49-9BAD46D551C6}"/>
              </a:ext>
            </a:extLst>
          </p:cNvPr>
          <p:cNvPicPr>
            <a:picLocks noChangeAspect="1"/>
          </p:cNvPicPr>
          <p:nvPr/>
        </p:nvPicPr>
        <p:blipFill>
          <a:blip r:embed="rId2"/>
          <a:stretch>
            <a:fillRect/>
          </a:stretch>
        </p:blipFill>
        <p:spPr>
          <a:xfrm>
            <a:off x="559144" y="2339605"/>
            <a:ext cx="8135890" cy="2718170"/>
          </a:xfrm>
          <a:prstGeom prst="rect">
            <a:avLst/>
          </a:prstGeom>
        </p:spPr>
      </p:pic>
    </p:spTree>
    <p:extLst>
      <p:ext uri="{BB962C8B-B14F-4D97-AF65-F5344CB8AC3E}">
        <p14:creationId xmlns:p14="http://schemas.microsoft.com/office/powerpoint/2010/main" val="412218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D959D57-CF83-0F42-BE3B-528922813DEE}"/>
              </a:ext>
            </a:extLst>
          </p:cNvPr>
          <p:cNvSpPr>
            <a:spLocks noGrp="1"/>
          </p:cNvSpPr>
          <p:nvPr>
            <p:ph type="title"/>
          </p:nvPr>
        </p:nvSpPr>
        <p:spPr/>
        <p:txBody>
          <a:bodyPr/>
          <a:lstStyle/>
          <a:p>
            <a:r>
              <a:rPr lang="ar-EG">
                <a:cs typeface="Times New Roman"/>
              </a:rPr>
              <a:t>Conn...</a:t>
            </a:r>
          </a:p>
        </p:txBody>
      </p:sp>
      <p:sp>
        <p:nvSpPr>
          <p:cNvPr id="3" name="عنصر نائب للمحتوى 2">
            <a:extLst>
              <a:ext uri="{FF2B5EF4-FFF2-40B4-BE49-F238E27FC236}">
                <a16:creationId xmlns:a16="http://schemas.microsoft.com/office/drawing/2014/main" id="{659F40E9-1CD2-F541-A84A-AC04CD631C83}"/>
              </a:ext>
            </a:extLst>
          </p:cNvPr>
          <p:cNvSpPr>
            <a:spLocks noGrp="1"/>
          </p:cNvSpPr>
          <p:nvPr>
            <p:ph idx="1"/>
          </p:nvPr>
        </p:nvSpPr>
        <p:spPr/>
        <p:txBody>
          <a:bodyPr vert="horz" lIns="91440" tIns="45720" rIns="91440" bIns="45720" rtlCol="0" anchor="t">
            <a:normAutofit/>
          </a:bodyPr>
          <a:lstStyle/>
          <a:p>
            <a:r>
              <a:rPr lang="en-US" dirty="0">
                <a:ea typeface="+mn-lt"/>
                <a:cs typeface="+mn-lt"/>
              </a:rPr>
              <a:t>Visualizing distribution of one variable as well as the relationship between multiple variables separately within subsets of your dataset using multiple panels.</a:t>
            </a:r>
          </a:p>
          <a:p>
            <a:endParaRPr lang="en-US" dirty="0">
              <a:ea typeface="+mn-lt"/>
              <a:cs typeface="+mn-lt"/>
            </a:endParaRPr>
          </a:p>
          <a:p>
            <a:endParaRPr lang="en-US" dirty="0"/>
          </a:p>
        </p:txBody>
      </p:sp>
    </p:spTree>
    <p:extLst>
      <p:ext uri="{BB962C8B-B14F-4D97-AF65-F5344CB8AC3E}">
        <p14:creationId xmlns:p14="http://schemas.microsoft.com/office/powerpoint/2010/main" val="282719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Chart, histogram&#10;&#10;Description automatically generated">
            <a:extLst>
              <a:ext uri="{FF2B5EF4-FFF2-40B4-BE49-F238E27FC236}">
                <a16:creationId xmlns:a16="http://schemas.microsoft.com/office/drawing/2014/main" id="{EFB61D3F-9E59-4622-A327-4AD33BE50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3" y="0"/>
            <a:ext cx="3008260" cy="2544318"/>
          </a:xfrm>
          <a:prstGeom prst="rect">
            <a:avLst/>
          </a:prstGeom>
        </p:spPr>
      </p:pic>
      <p:sp>
        <p:nvSpPr>
          <p:cNvPr id="37" name="Rectangle 36">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753" y="0"/>
            <a:ext cx="54864"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Chart, histogram&#10;&#10;Description automatically generated">
            <a:extLst>
              <a:ext uri="{FF2B5EF4-FFF2-40B4-BE49-F238E27FC236}">
                <a16:creationId xmlns:a16="http://schemas.microsoft.com/office/drawing/2014/main" id="{FB9E53E6-123F-4775-935B-55C30EC18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617" y="54864"/>
            <a:ext cx="2961746" cy="2489454"/>
          </a:xfrm>
          <a:prstGeom prst="rect">
            <a:avLst/>
          </a:prstGeom>
        </p:spPr>
      </p:pic>
      <p:sp>
        <p:nvSpPr>
          <p:cNvPr id="39" name="Rectangle 38">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877" y="0"/>
            <a:ext cx="54864"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 histogram&#10;&#10;Description automatically generated">
            <a:extLst>
              <a:ext uri="{FF2B5EF4-FFF2-40B4-BE49-F238E27FC236}">
                <a16:creationId xmlns:a16="http://schemas.microsoft.com/office/drawing/2014/main" id="{800FDDE6-42F2-4F8C-99DE-229136B4AC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2255" y="69417"/>
            <a:ext cx="2860368" cy="2420036"/>
          </a:xfrm>
          <a:prstGeom prst="rect">
            <a:avLst/>
          </a:prstGeom>
        </p:spPr>
      </p:pic>
      <p:sp>
        <p:nvSpPr>
          <p:cNvPr id="41" name="Rectangle 40">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44568" y="-1999107"/>
            <a:ext cx="54864" cy="91417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Chart, line chart, histogram&#10;&#10;Description automatically generated">
            <a:extLst>
              <a:ext uri="{FF2B5EF4-FFF2-40B4-BE49-F238E27FC236}">
                <a16:creationId xmlns:a16="http://schemas.microsoft.com/office/drawing/2014/main" id="{30ABA3F0-16E9-49C9-AAF0-8619BA8CFD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3" y="2654048"/>
            <a:ext cx="2961746" cy="2434588"/>
          </a:xfrm>
          <a:prstGeom prst="rect">
            <a:avLst/>
          </a:prstGeom>
        </p:spPr>
      </p:pic>
      <p:pic>
        <p:nvPicPr>
          <p:cNvPr id="19" name="Picture 18" descr="Chart&#10;&#10;Description automatically generated">
            <a:extLst>
              <a:ext uri="{FF2B5EF4-FFF2-40B4-BE49-F238E27FC236}">
                <a16:creationId xmlns:a16="http://schemas.microsoft.com/office/drawing/2014/main" id="{BC6EE979-A920-48AB-9BBB-A53AE144CA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9131" y="2708912"/>
            <a:ext cx="2915232" cy="2379724"/>
          </a:xfrm>
          <a:prstGeom prst="rect">
            <a:avLst/>
          </a:prstGeom>
        </p:spPr>
      </p:pic>
      <p:pic>
        <p:nvPicPr>
          <p:cNvPr id="17" name="Picture 16" descr="Chart, histogram&#10;&#10;Description automatically generated">
            <a:extLst>
              <a:ext uri="{FF2B5EF4-FFF2-40B4-BE49-F238E27FC236}">
                <a16:creationId xmlns:a16="http://schemas.microsoft.com/office/drawing/2014/main" id="{B3F8BA3E-59D4-416D-9F0C-FC189121E0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2255" y="2654047"/>
            <a:ext cx="2952252" cy="2489453"/>
          </a:xfrm>
          <a:prstGeom prst="rect">
            <a:avLst/>
          </a:prstGeom>
        </p:spPr>
      </p:pic>
    </p:spTree>
    <p:extLst>
      <p:ext uri="{BB962C8B-B14F-4D97-AF65-F5344CB8AC3E}">
        <p14:creationId xmlns:p14="http://schemas.microsoft.com/office/powerpoint/2010/main" val="285142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1DE8-F77A-B5E0-CB3E-A68455248C50}"/>
              </a:ext>
            </a:extLst>
          </p:cNvPr>
          <p:cNvSpPr>
            <a:spLocks noGrp="1"/>
          </p:cNvSpPr>
          <p:nvPr>
            <p:ph type="title"/>
          </p:nvPr>
        </p:nvSpPr>
        <p:spPr/>
        <p:txBody>
          <a:bodyPr/>
          <a:lstStyle/>
          <a:p>
            <a:r>
              <a:rPr lang="en-US">
                <a:cs typeface="Calibri"/>
              </a:rPr>
              <a:t>Conn...</a:t>
            </a:r>
            <a:endParaRPr lang="en-US"/>
          </a:p>
        </p:txBody>
      </p:sp>
      <p:sp>
        <p:nvSpPr>
          <p:cNvPr id="9" name="Content Placeholder 8">
            <a:extLst>
              <a:ext uri="{FF2B5EF4-FFF2-40B4-BE49-F238E27FC236}">
                <a16:creationId xmlns:a16="http://schemas.microsoft.com/office/drawing/2014/main" id="{162CC37B-5175-3106-B961-D2408B5973A0}"/>
              </a:ext>
            </a:extLst>
          </p:cNvPr>
          <p:cNvSpPr>
            <a:spLocks noGrp="1"/>
          </p:cNvSpPr>
          <p:nvPr>
            <p:ph idx="1"/>
          </p:nvPr>
        </p:nvSpPr>
        <p:spPr/>
        <p:txBody>
          <a:bodyPr vert="horz" lIns="91440" tIns="45720" rIns="91440" bIns="45720" rtlCol="0" anchor="t">
            <a:normAutofit/>
          </a:bodyPr>
          <a:lstStyle/>
          <a:p>
            <a:r>
              <a:rPr lang="en-US">
                <a:ea typeface="+mn-lt"/>
                <a:cs typeface="+mn-lt"/>
              </a:rPr>
              <a:t>A box plot shows the distribution of quantitative data in a way that facilitates comparisons between variables or across levels of a categorical variable.</a:t>
            </a:r>
            <a:endParaRPr lang="en-US"/>
          </a:p>
        </p:txBody>
      </p:sp>
      <p:pic>
        <p:nvPicPr>
          <p:cNvPr id="11" name="Picture 11" descr="Chart, box and whisker chart&#10;&#10;Description automatically generated">
            <a:extLst>
              <a:ext uri="{FF2B5EF4-FFF2-40B4-BE49-F238E27FC236}">
                <a16:creationId xmlns:a16="http://schemas.microsoft.com/office/drawing/2014/main" id="{8CAACF21-C0BB-3763-0639-721CF6691B39}"/>
              </a:ext>
            </a:extLst>
          </p:cNvPr>
          <p:cNvPicPr>
            <a:picLocks noChangeAspect="1"/>
          </p:cNvPicPr>
          <p:nvPr/>
        </p:nvPicPr>
        <p:blipFill>
          <a:blip r:embed="rId2"/>
          <a:stretch>
            <a:fillRect/>
          </a:stretch>
        </p:blipFill>
        <p:spPr>
          <a:xfrm>
            <a:off x="448964" y="2810255"/>
            <a:ext cx="8246070" cy="2254663"/>
          </a:xfrm>
          <a:prstGeom prst="rect">
            <a:avLst/>
          </a:prstGeom>
        </p:spPr>
      </p:pic>
    </p:spTree>
    <p:extLst>
      <p:ext uri="{BB962C8B-B14F-4D97-AF65-F5344CB8AC3E}">
        <p14:creationId xmlns:p14="http://schemas.microsoft.com/office/powerpoint/2010/main" val="115106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D488-72C2-4B7C-880B-743C96D58DDE}"/>
              </a:ext>
            </a:extLst>
          </p:cNvPr>
          <p:cNvSpPr>
            <a:spLocks noGrp="1"/>
          </p:cNvSpPr>
          <p:nvPr>
            <p:ph type="title"/>
          </p:nvPr>
        </p:nvSpPr>
        <p:spPr/>
        <p:txBody>
          <a:bodyPr/>
          <a:lstStyle/>
          <a:p>
            <a:r>
              <a:rPr lang="en-US"/>
              <a:t>Team member </a:t>
            </a:r>
            <a:endParaRPr lang="ar-EG"/>
          </a:p>
        </p:txBody>
      </p:sp>
      <p:sp>
        <p:nvSpPr>
          <p:cNvPr id="3" name="Content Placeholder 2">
            <a:extLst>
              <a:ext uri="{FF2B5EF4-FFF2-40B4-BE49-F238E27FC236}">
                <a16:creationId xmlns:a16="http://schemas.microsoft.com/office/drawing/2014/main" id="{F963B018-C18D-4181-9E8F-0DCF302CEE13}"/>
              </a:ext>
            </a:extLst>
          </p:cNvPr>
          <p:cNvSpPr>
            <a:spLocks noGrp="1"/>
          </p:cNvSpPr>
          <p:nvPr>
            <p:ph idx="1"/>
          </p:nvPr>
        </p:nvSpPr>
        <p:spPr/>
        <p:txBody>
          <a:bodyPr vert="horz" lIns="91440" tIns="45720" rIns="91440" bIns="45720" rtlCol="0" anchor="t">
            <a:normAutofit fontScale="92500"/>
          </a:bodyPr>
          <a:lstStyle/>
          <a:p>
            <a:pPr>
              <a:lnSpc>
                <a:spcPct val="150000"/>
              </a:lnSpc>
            </a:pPr>
            <a:r>
              <a:rPr lang="en-US"/>
              <a:t>Sherif Ashraf Ahmed Roshdy (Team Leader)</a:t>
            </a:r>
          </a:p>
          <a:p>
            <a:pPr>
              <a:lnSpc>
                <a:spcPct val="150000"/>
              </a:lnSpc>
            </a:pPr>
            <a:r>
              <a:rPr lang="en-US"/>
              <a:t> Abdelrahman Mohamed Khalil </a:t>
            </a:r>
            <a:endParaRPr lang="ar-EG">
              <a:cs typeface="Arial" panose="020B0604020202020204" pitchFamily="34" charset="0"/>
            </a:endParaRPr>
          </a:p>
          <a:p>
            <a:pPr>
              <a:lnSpc>
                <a:spcPct val="150000"/>
              </a:lnSpc>
            </a:pPr>
            <a:r>
              <a:rPr lang="ar-EG">
                <a:ea typeface="Calibri"/>
                <a:cs typeface="Arial"/>
              </a:rPr>
              <a:t>Mohamed Hosny Mosad </a:t>
            </a:r>
          </a:p>
          <a:p>
            <a:pPr>
              <a:lnSpc>
                <a:spcPct val="150000"/>
              </a:lnSpc>
            </a:pPr>
            <a:r>
              <a:rPr lang="ar-EG">
                <a:ea typeface="Calibri"/>
                <a:cs typeface="Arial"/>
              </a:rPr>
              <a:t>Sobeh Salah Sobeh</a:t>
            </a:r>
          </a:p>
          <a:p>
            <a:pPr>
              <a:lnSpc>
                <a:spcPct val="150000"/>
              </a:lnSpc>
            </a:pPr>
            <a:r>
              <a:rPr lang="ar-EG">
                <a:ea typeface="Calibri"/>
                <a:cs typeface="Arial"/>
              </a:rPr>
              <a:t>Yahia Zakria Ebrahim</a:t>
            </a:r>
          </a:p>
        </p:txBody>
      </p:sp>
    </p:spTree>
    <p:extLst>
      <p:ext uri="{BB962C8B-B14F-4D97-AF65-F5344CB8AC3E}">
        <p14:creationId xmlns:p14="http://schemas.microsoft.com/office/powerpoint/2010/main" val="3200807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9BA3-0DA5-E811-B4AB-87992DAF0B19}"/>
              </a:ext>
            </a:extLst>
          </p:cNvPr>
          <p:cNvSpPr>
            <a:spLocks noGrp="1"/>
          </p:cNvSpPr>
          <p:nvPr>
            <p:ph type="title"/>
          </p:nvPr>
        </p:nvSpPr>
        <p:spPr/>
        <p:txBody>
          <a:bodyPr/>
          <a:lstStyle/>
          <a:p>
            <a:r>
              <a:rPr lang="en-US">
                <a:cs typeface="Calibri"/>
              </a:rPr>
              <a:t>Conn...</a:t>
            </a:r>
            <a:endParaRPr lang="en-US"/>
          </a:p>
        </p:txBody>
      </p:sp>
      <p:sp>
        <p:nvSpPr>
          <p:cNvPr id="3" name="Content Placeholder 2">
            <a:extLst>
              <a:ext uri="{FF2B5EF4-FFF2-40B4-BE49-F238E27FC236}">
                <a16:creationId xmlns:a16="http://schemas.microsoft.com/office/drawing/2014/main" id="{312071D1-B43F-ECEB-95F3-66178288B07D}"/>
              </a:ext>
            </a:extLst>
          </p:cNvPr>
          <p:cNvSpPr>
            <a:spLocks noGrp="1"/>
          </p:cNvSpPr>
          <p:nvPr>
            <p:ph idx="1"/>
          </p:nvPr>
        </p:nvSpPr>
        <p:spPr/>
        <p:txBody>
          <a:bodyPr vert="horz" lIns="91440" tIns="45720" rIns="91440" bIns="45720" rtlCol="0" anchor="t">
            <a:normAutofit/>
          </a:bodyPr>
          <a:lstStyle/>
          <a:p>
            <a:r>
              <a:rPr lang="en-US">
                <a:cs typeface="Calibri"/>
              </a:rPr>
              <a:t>Representing the correlation between features and some of them using heatmap function</a:t>
            </a: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E88E889D-2EE8-4DB2-E092-9564C7E4786B}"/>
              </a:ext>
            </a:extLst>
          </p:cNvPr>
          <p:cNvPicPr>
            <a:picLocks noChangeAspect="1"/>
          </p:cNvPicPr>
          <p:nvPr/>
        </p:nvPicPr>
        <p:blipFill>
          <a:blip r:embed="rId2"/>
          <a:stretch>
            <a:fillRect/>
          </a:stretch>
        </p:blipFill>
        <p:spPr>
          <a:xfrm>
            <a:off x="448964" y="2349816"/>
            <a:ext cx="8246069" cy="2593181"/>
          </a:xfrm>
          <a:prstGeom prst="rect">
            <a:avLst/>
          </a:prstGeom>
        </p:spPr>
      </p:pic>
    </p:spTree>
    <p:extLst>
      <p:ext uri="{BB962C8B-B14F-4D97-AF65-F5344CB8AC3E}">
        <p14:creationId xmlns:p14="http://schemas.microsoft.com/office/powerpoint/2010/main" val="3232199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3B818C-4101-40E1-AA04-7B7D83DA305F}"/>
              </a:ext>
            </a:extLst>
          </p:cNvPr>
          <p:cNvSpPr>
            <a:spLocks noGrp="1"/>
          </p:cNvSpPr>
          <p:nvPr>
            <p:ph type="title"/>
          </p:nvPr>
        </p:nvSpPr>
        <p:spPr/>
        <p:txBody>
          <a:bodyPr>
            <a:noAutofit/>
          </a:bodyPr>
          <a:lstStyle/>
          <a:p>
            <a:r>
              <a:rPr lang="en-US" sz="2400" b="0" dirty="0">
                <a:solidFill>
                  <a:schemeClr val="bg1"/>
                </a:solidFill>
              </a:rPr>
              <a:t>1)Feature scaling, </a:t>
            </a:r>
            <a:br>
              <a:rPr lang="en-US" sz="2400" b="0" dirty="0">
                <a:solidFill>
                  <a:schemeClr val="bg1"/>
                </a:solidFill>
              </a:rPr>
            </a:br>
            <a:r>
              <a:rPr lang="en-US" sz="2400" b="0" dirty="0">
                <a:solidFill>
                  <a:schemeClr val="bg1"/>
                </a:solidFill>
              </a:rPr>
              <a:t>2)Splitting Datasets With </a:t>
            </a:r>
            <a:r>
              <a:rPr lang="en-US" sz="2400" b="0" dirty="0" err="1">
                <a:solidFill>
                  <a:schemeClr val="bg1"/>
                </a:solidFill>
              </a:rPr>
              <a:t>Train_test_split</a:t>
            </a:r>
            <a:endParaRPr lang="ar-EG" sz="2400" b="0" dirty="0">
              <a:solidFill>
                <a:schemeClr val="bg1"/>
              </a:solidFill>
            </a:endParaRPr>
          </a:p>
        </p:txBody>
      </p:sp>
      <p:sp>
        <p:nvSpPr>
          <p:cNvPr id="5" name="Text Placeholder 4">
            <a:extLst>
              <a:ext uri="{FF2B5EF4-FFF2-40B4-BE49-F238E27FC236}">
                <a16:creationId xmlns:a16="http://schemas.microsoft.com/office/drawing/2014/main" id="{A6CC23D4-CB4B-4C5C-BD66-6F3A97709FEC}"/>
              </a:ext>
            </a:extLst>
          </p:cNvPr>
          <p:cNvSpPr>
            <a:spLocks noGrp="1"/>
          </p:cNvSpPr>
          <p:nvPr>
            <p:ph type="body" idx="1"/>
          </p:nvPr>
        </p:nvSpPr>
        <p:spPr/>
        <p:txBody>
          <a:bodyPr>
            <a:normAutofit/>
          </a:bodyPr>
          <a:lstStyle/>
          <a:p>
            <a:pPr algn="ctr"/>
            <a:r>
              <a:rPr lang="en-US" sz="4000" u="sng" dirty="0">
                <a:solidFill>
                  <a:schemeClr val="bg1"/>
                </a:solidFill>
                <a:effectLst>
                  <a:outerShdw blurRad="38100" dist="38100" dir="2700000" algn="tl">
                    <a:srgbClr val="000000">
                      <a:alpha val="43137"/>
                    </a:srgbClr>
                  </a:outerShdw>
                </a:effectLst>
              </a:rPr>
              <a:t>Preprocess before using the models.</a:t>
            </a:r>
          </a:p>
        </p:txBody>
      </p:sp>
    </p:spTree>
    <p:extLst>
      <p:ext uri="{BB962C8B-B14F-4D97-AF65-F5344CB8AC3E}">
        <p14:creationId xmlns:p14="http://schemas.microsoft.com/office/powerpoint/2010/main" val="85755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DB22D8-11B7-48B2-8CFA-A779ED23A570}"/>
              </a:ext>
            </a:extLst>
          </p:cNvPr>
          <p:cNvSpPr>
            <a:spLocks noGrp="1"/>
          </p:cNvSpPr>
          <p:nvPr>
            <p:ph type="title"/>
          </p:nvPr>
        </p:nvSpPr>
        <p:spPr/>
        <p:txBody>
          <a:bodyPr/>
          <a:lstStyle/>
          <a:p>
            <a:r>
              <a:rPr lang="en-US" dirty="0"/>
              <a:t>Feature scaling</a:t>
            </a:r>
            <a:endParaRPr lang="ar-EG" dirty="0"/>
          </a:p>
        </p:txBody>
      </p:sp>
      <p:sp>
        <p:nvSpPr>
          <p:cNvPr id="10" name="Text Placeholder 9">
            <a:extLst>
              <a:ext uri="{FF2B5EF4-FFF2-40B4-BE49-F238E27FC236}">
                <a16:creationId xmlns:a16="http://schemas.microsoft.com/office/drawing/2014/main" id="{41DF91BC-2192-4557-8212-2373757AD687}"/>
              </a:ext>
            </a:extLst>
          </p:cNvPr>
          <p:cNvSpPr>
            <a:spLocks noGrp="1"/>
          </p:cNvSpPr>
          <p:nvPr>
            <p:ph type="body" idx="1"/>
          </p:nvPr>
        </p:nvSpPr>
        <p:spPr/>
        <p:txBody>
          <a:bodyPr/>
          <a:lstStyle/>
          <a:p>
            <a:r>
              <a:rPr lang="en-US" dirty="0"/>
              <a:t>Before Feature scaling(10 row)</a:t>
            </a:r>
            <a:endParaRPr lang="ar-EG" dirty="0"/>
          </a:p>
        </p:txBody>
      </p:sp>
      <p:pic>
        <p:nvPicPr>
          <p:cNvPr id="15" name="Content Placeholder 14" descr="Text&#10;&#10;Description automatically generated with medium confidence">
            <a:extLst>
              <a:ext uri="{FF2B5EF4-FFF2-40B4-BE49-F238E27FC236}">
                <a16:creationId xmlns:a16="http://schemas.microsoft.com/office/drawing/2014/main" id="{22802679-84CD-400D-9CB1-0052336C72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8964" y="1933575"/>
            <a:ext cx="3737274" cy="3038475"/>
          </a:xfrm>
        </p:spPr>
      </p:pic>
      <p:sp>
        <p:nvSpPr>
          <p:cNvPr id="12" name="Text Placeholder 11">
            <a:extLst>
              <a:ext uri="{FF2B5EF4-FFF2-40B4-BE49-F238E27FC236}">
                <a16:creationId xmlns:a16="http://schemas.microsoft.com/office/drawing/2014/main" id="{D8763B3F-F411-4067-88B4-1287697C0F24}"/>
              </a:ext>
            </a:extLst>
          </p:cNvPr>
          <p:cNvSpPr>
            <a:spLocks noGrp="1"/>
          </p:cNvSpPr>
          <p:nvPr>
            <p:ph type="body" sz="quarter" idx="3"/>
          </p:nvPr>
        </p:nvSpPr>
        <p:spPr/>
        <p:txBody>
          <a:bodyPr/>
          <a:lstStyle/>
          <a:p>
            <a:r>
              <a:rPr lang="en-US" dirty="0"/>
              <a:t>After Feature scaling(10 row)</a:t>
            </a:r>
            <a:endParaRPr lang="ar-EG" dirty="0"/>
          </a:p>
        </p:txBody>
      </p:sp>
      <p:pic>
        <p:nvPicPr>
          <p:cNvPr id="17" name="Content Placeholder 16" descr="Text&#10;&#10;Description automatically generated">
            <a:extLst>
              <a:ext uri="{FF2B5EF4-FFF2-40B4-BE49-F238E27FC236}">
                <a16:creationId xmlns:a16="http://schemas.microsoft.com/office/drawing/2014/main" id="{A421203B-9108-45F8-AF19-405541BE714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1982637"/>
            <a:ext cx="4041775" cy="2989413"/>
          </a:xfrm>
        </p:spPr>
      </p:pic>
    </p:spTree>
    <p:extLst>
      <p:ext uri="{BB962C8B-B14F-4D97-AF65-F5344CB8AC3E}">
        <p14:creationId xmlns:p14="http://schemas.microsoft.com/office/powerpoint/2010/main" val="1020753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D04C-DD87-43B9-8355-B396882B1130}"/>
              </a:ext>
            </a:extLst>
          </p:cNvPr>
          <p:cNvSpPr>
            <a:spLocks noGrp="1"/>
          </p:cNvSpPr>
          <p:nvPr>
            <p:ph type="title"/>
          </p:nvPr>
        </p:nvSpPr>
        <p:spPr/>
        <p:txBody>
          <a:bodyPr/>
          <a:lstStyle/>
          <a:p>
            <a:r>
              <a:rPr lang="en-US" sz="3600" b="0" dirty="0">
                <a:solidFill>
                  <a:schemeClr val="bg1"/>
                </a:solidFill>
              </a:rPr>
              <a:t>Splitting Datasets With </a:t>
            </a:r>
            <a:r>
              <a:rPr lang="en-US" sz="3600" b="0" dirty="0" err="1">
                <a:solidFill>
                  <a:schemeClr val="bg1"/>
                </a:solidFill>
              </a:rPr>
              <a:t>Train_test_split</a:t>
            </a:r>
            <a:endParaRPr lang="ar-EG" dirty="0"/>
          </a:p>
        </p:txBody>
      </p:sp>
      <p:sp>
        <p:nvSpPr>
          <p:cNvPr id="3" name="Text Placeholder 2">
            <a:extLst>
              <a:ext uri="{FF2B5EF4-FFF2-40B4-BE49-F238E27FC236}">
                <a16:creationId xmlns:a16="http://schemas.microsoft.com/office/drawing/2014/main" id="{4B56C255-6963-4F0B-8AB2-91A4769E51CD}"/>
              </a:ext>
            </a:extLst>
          </p:cNvPr>
          <p:cNvSpPr>
            <a:spLocks noGrp="1"/>
          </p:cNvSpPr>
          <p:nvPr>
            <p:ph type="body" idx="1"/>
          </p:nvPr>
        </p:nvSpPr>
        <p:spPr/>
        <p:txBody>
          <a:bodyPr>
            <a:normAutofit fontScale="92500"/>
          </a:bodyPr>
          <a:lstStyle/>
          <a:p>
            <a:r>
              <a:rPr lang="en-US" dirty="0"/>
              <a:t>Train data shape(80% of dataset)</a:t>
            </a:r>
            <a:endParaRPr lang="ar-EG" dirty="0"/>
          </a:p>
        </p:txBody>
      </p:sp>
      <p:pic>
        <p:nvPicPr>
          <p:cNvPr id="8" name="Content Placeholder 7" descr="Graphical user interface&#10;&#10;Description automatically generated with medium confidence">
            <a:extLst>
              <a:ext uri="{FF2B5EF4-FFF2-40B4-BE49-F238E27FC236}">
                <a16:creationId xmlns:a16="http://schemas.microsoft.com/office/drawing/2014/main" id="{D7A89E1F-0C41-4FD5-9637-C8685A3201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081" y="2288047"/>
            <a:ext cx="3436144" cy="1440991"/>
          </a:xfrm>
        </p:spPr>
      </p:pic>
      <p:sp>
        <p:nvSpPr>
          <p:cNvPr id="5" name="Text Placeholder 4">
            <a:extLst>
              <a:ext uri="{FF2B5EF4-FFF2-40B4-BE49-F238E27FC236}">
                <a16:creationId xmlns:a16="http://schemas.microsoft.com/office/drawing/2014/main" id="{3AE2978B-58AD-48DE-9F17-6DB1837543F5}"/>
              </a:ext>
            </a:extLst>
          </p:cNvPr>
          <p:cNvSpPr>
            <a:spLocks noGrp="1"/>
          </p:cNvSpPr>
          <p:nvPr>
            <p:ph type="body" sz="quarter" idx="3"/>
          </p:nvPr>
        </p:nvSpPr>
        <p:spPr/>
        <p:txBody>
          <a:bodyPr>
            <a:normAutofit fontScale="92500"/>
          </a:bodyPr>
          <a:lstStyle/>
          <a:p>
            <a:r>
              <a:rPr lang="en-US" dirty="0"/>
              <a:t>Test data shape(20% of dataset)</a:t>
            </a:r>
            <a:endParaRPr lang="ar-EG" dirty="0"/>
          </a:p>
        </p:txBody>
      </p:sp>
      <p:pic>
        <p:nvPicPr>
          <p:cNvPr id="10" name="Content Placeholder 9" descr="Text&#10;&#10;Description automatically generated with medium confidence">
            <a:extLst>
              <a:ext uri="{FF2B5EF4-FFF2-40B4-BE49-F238E27FC236}">
                <a16:creationId xmlns:a16="http://schemas.microsoft.com/office/drawing/2014/main" id="{22096DEC-3979-4DFF-9CC4-49C81739FB9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14900" y="2288046"/>
            <a:ext cx="3193256" cy="1440991"/>
          </a:xfrm>
        </p:spPr>
      </p:pic>
    </p:spTree>
    <p:extLst>
      <p:ext uri="{BB962C8B-B14F-4D97-AF65-F5344CB8AC3E}">
        <p14:creationId xmlns:p14="http://schemas.microsoft.com/office/powerpoint/2010/main" val="309147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147AC0-1426-41BA-BF10-60689F897554}"/>
              </a:ext>
            </a:extLst>
          </p:cNvPr>
          <p:cNvSpPr>
            <a:spLocks noGrp="1"/>
          </p:cNvSpPr>
          <p:nvPr>
            <p:ph type="title"/>
          </p:nvPr>
        </p:nvSpPr>
        <p:spPr>
          <a:xfrm>
            <a:off x="457200" y="1593056"/>
            <a:ext cx="8229600" cy="1828800"/>
          </a:xfrm>
        </p:spPr>
        <p:txBody>
          <a:bodyPr>
            <a:normAutofit fontScale="90000"/>
          </a:bodyPr>
          <a:lstStyle/>
          <a:p>
            <a:r>
              <a:rPr lang="en-US" dirty="0">
                <a:solidFill>
                  <a:schemeClr val="bg1"/>
                </a:solidFill>
              </a:rPr>
              <a:t>The </a:t>
            </a:r>
            <a:r>
              <a:rPr lang="en-US" dirty="0">
                <a:solidFill>
                  <a:schemeClr val="bg1"/>
                </a:solidFill>
                <a:cs typeface="Calibri"/>
              </a:rPr>
              <a:t>Algorithms</a:t>
            </a:r>
            <a:r>
              <a:rPr lang="en-US" dirty="0">
                <a:solidFill>
                  <a:schemeClr val="bg1"/>
                </a:solidFill>
              </a:rPr>
              <a:t> used to classification</a:t>
            </a:r>
            <a:br>
              <a:rPr lang="en-US" dirty="0">
                <a:solidFill>
                  <a:schemeClr val="bg1"/>
                </a:solidFill>
              </a:rPr>
            </a:br>
            <a:r>
              <a:rPr lang="en-US" dirty="0">
                <a:solidFill>
                  <a:schemeClr val="bg1"/>
                </a:solidFill>
              </a:rPr>
              <a:t>(KNN,</a:t>
            </a:r>
            <a:r>
              <a:rPr lang="ar-EG" dirty="0">
                <a:solidFill>
                  <a:schemeClr val="bg1"/>
                </a:solidFill>
                <a:ea typeface="+mn-lt"/>
                <a:cs typeface="+mn-lt"/>
              </a:rPr>
              <a:t> Naive Bayes</a:t>
            </a:r>
            <a:r>
              <a:rPr lang="en-US" dirty="0">
                <a:solidFill>
                  <a:schemeClr val="bg1"/>
                </a:solidFill>
                <a:ea typeface="+mn-lt"/>
                <a:cs typeface="+mn-lt"/>
              </a:rPr>
              <a:t>,</a:t>
            </a:r>
            <a:r>
              <a:rPr lang="en-US" dirty="0">
                <a:solidFill>
                  <a:schemeClr val="bg1"/>
                </a:solidFill>
                <a:ea typeface="Calibri"/>
                <a:cs typeface="Calibri"/>
              </a:rPr>
              <a:t> Decision Tree</a:t>
            </a:r>
            <a:r>
              <a:rPr lang="en-US" dirty="0">
                <a:solidFill>
                  <a:schemeClr val="bg1"/>
                </a:solidFill>
                <a:ea typeface="+mn-lt"/>
                <a:cs typeface="+mn-lt"/>
              </a:rPr>
              <a:t> </a:t>
            </a:r>
            <a:r>
              <a:rPr lang="ar-EG" dirty="0">
                <a:solidFill>
                  <a:schemeClr val="bg1"/>
                </a:solidFill>
                <a:ea typeface="+mn-lt"/>
                <a:cs typeface="+mn-lt"/>
              </a:rPr>
              <a:t>و</a:t>
            </a:r>
            <a:r>
              <a:rPr lang="en-US" dirty="0">
                <a:solidFill>
                  <a:schemeClr val="bg1"/>
                </a:solidFill>
              </a:rPr>
              <a:t>)</a:t>
            </a:r>
            <a:endParaRPr lang="ar-EG" dirty="0">
              <a:solidFill>
                <a:schemeClr val="bg1"/>
              </a:solidFill>
            </a:endParaRPr>
          </a:p>
        </p:txBody>
      </p:sp>
    </p:spTree>
    <p:extLst>
      <p:ext uri="{BB962C8B-B14F-4D97-AF65-F5344CB8AC3E}">
        <p14:creationId xmlns:p14="http://schemas.microsoft.com/office/powerpoint/2010/main" val="2162833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E9BE-7518-F043-C030-962BC93D55D1}"/>
              </a:ext>
            </a:extLst>
          </p:cNvPr>
          <p:cNvSpPr>
            <a:spLocks noGrp="1"/>
          </p:cNvSpPr>
          <p:nvPr>
            <p:ph type="title"/>
          </p:nvPr>
        </p:nvSpPr>
        <p:spPr/>
        <p:txBody>
          <a:bodyPr/>
          <a:lstStyle/>
          <a:p>
            <a:r>
              <a:rPr lang="en-US" dirty="0">
                <a:cs typeface="Calibri"/>
              </a:rPr>
              <a:t>KNN Algorithm</a:t>
            </a:r>
            <a:endParaRPr lang="en-US" dirty="0"/>
          </a:p>
        </p:txBody>
      </p:sp>
      <p:sp>
        <p:nvSpPr>
          <p:cNvPr id="3" name="Content Placeholder 2">
            <a:extLst>
              <a:ext uri="{FF2B5EF4-FFF2-40B4-BE49-F238E27FC236}">
                <a16:creationId xmlns:a16="http://schemas.microsoft.com/office/drawing/2014/main" id="{F74876D5-8126-CF13-FEC5-0344FCA8B1B2}"/>
              </a:ext>
            </a:extLst>
          </p:cNvPr>
          <p:cNvSpPr>
            <a:spLocks noGrp="1"/>
          </p:cNvSpPr>
          <p:nvPr>
            <p:ph idx="1"/>
          </p:nvPr>
        </p:nvSpPr>
        <p:spPr>
          <a:xfrm>
            <a:off x="206275" y="1350111"/>
            <a:ext cx="8488761" cy="3696140"/>
          </a:xfrm>
        </p:spPr>
        <p:txBody>
          <a:bodyPr vert="horz" lIns="91440" tIns="45720" rIns="91440" bIns="45720" rtlCol="0" anchor="t">
            <a:normAutofit/>
          </a:bodyPr>
          <a:lstStyle/>
          <a:p>
            <a:r>
              <a:rPr lang="en-US" dirty="0">
                <a:ea typeface="+mn-lt"/>
                <a:cs typeface="+mn-lt"/>
              </a:rPr>
              <a:t>when we used KNN </a:t>
            </a:r>
            <a:r>
              <a:rPr lang="en-US" dirty="0">
                <a:cs typeface="Calibri"/>
              </a:rPr>
              <a:t>Algorithm</a:t>
            </a:r>
            <a:r>
              <a:rPr lang="en-US" dirty="0">
                <a:ea typeface="+mn-lt"/>
                <a:cs typeface="+mn-lt"/>
              </a:rPr>
              <a:t> the important parameter (what the best number of neighbors 'K' should use??) we used a for loop to know the best K</a:t>
            </a:r>
          </a:p>
          <a:p>
            <a:r>
              <a:rPr lang="en-US" dirty="0">
                <a:ea typeface="+mn-lt"/>
                <a:cs typeface="+mn-lt"/>
              </a:rPr>
              <a:t> </a:t>
            </a:r>
          </a:p>
        </p:txBody>
      </p:sp>
      <p:pic>
        <p:nvPicPr>
          <p:cNvPr id="6" name="Picture 5" descr="Chart, line chart&#10;&#10;Description automatically generated">
            <a:extLst>
              <a:ext uri="{FF2B5EF4-FFF2-40B4-BE49-F238E27FC236}">
                <a16:creationId xmlns:a16="http://schemas.microsoft.com/office/drawing/2014/main" id="{2BFDF5B8-1BF2-48A0-90DF-E54430438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2666774"/>
            <a:ext cx="8246071" cy="2379477"/>
          </a:xfrm>
          <a:prstGeom prst="rect">
            <a:avLst/>
          </a:prstGeom>
        </p:spPr>
      </p:pic>
    </p:spTree>
    <p:extLst>
      <p:ext uri="{BB962C8B-B14F-4D97-AF65-F5344CB8AC3E}">
        <p14:creationId xmlns:p14="http://schemas.microsoft.com/office/powerpoint/2010/main" val="57749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2109-30B2-DD16-BC89-9CA54C40138A}"/>
              </a:ext>
            </a:extLst>
          </p:cNvPr>
          <p:cNvSpPr>
            <a:spLocks noGrp="1"/>
          </p:cNvSpPr>
          <p:nvPr>
            <p:ph type="title"/>
          </p:nvPr>
        </p:nvSpPr>
        <p:spPr/>
        <p:txBody>
          <a:bodyPr/>
          <a:lstStyle/>
          <a:p>
            <a:r>
              <a:rPr lang="en-US">
                <a:cs typeface="Calibri"/>
              </a:rPr>
              <a:t>Conn..</a:t>
            </a:r>
            <a:endParaRPr lang="en-US"/>
          </a:p>
        </p:txBody>
      </p:sp>
      <p:sp>
        <p:nvSpPr>
          <p:cNvPr id="3" name="Content Placeholder 2">
            <a:extLst>
              <a:ext uri="{FF2B5EF4-FFF2-40B4-BE49-F238E27FC236}">
                <a16:creationId xmlns:a16="http://schemas.microsoft.com/office/drawing/2014/main" id="{9D56A4F2-F291-08C2-7BE0-BB821D798F89}"/>
              </a:ext>
            </a:extLst>
          </p:cNvPr>
          <p:cNvSpPr>
            <a:spLocks noGrp="1"/>
          </p:cNvSpPr>
          <p:nvPr>
            <p:ph idx="1"/>
          </p:nvPr>
        </p:nvSpPr>
        <p:spPr/>
        <p:txBody>
          <a:bodyPr vert="horz" lIns="91440" tIns="45720" rIns="91440" bIns="45720" rtlCol="0" anchor="t">
            <a:normAutofit/>
          </a:bodyPr>
          <a:lstStyle/>
          <a:p>
            <a:r>
              <a:rPr lang="en-US" dirty="0">
                <a:ea typeface="+mn-lt"/>
                <a:cs typeface="+mn-lt"/>
              </a:rPr>
              <a:t>Then we applied the </a:t>
            </a:r>
            <a:r>
              <a:rPr lang="en-US" dirty="0" err="1">
                <a:ea typeface="+mn-lt"/>
                <a:cs typeface="+mn-lt"/>
              </a:rPr>
              <a:t>KNeighborsClassifier</a:t>
            </a:r>
            <a:r>
              <a:rPr lang="en-US" dirty="0">
                <a:ea typeface="+mn-lt"/>
                <a:cs typeface="+mn-lt"/>
              </a:rPr>
              <a:t> using the best K (17)</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DEBA30B6-1A26-F035-0ECD-E8FD04C1ACDA}"/>
              </a:ext>
            </a:extLst>
          </p:cNvPr>
          <p:cNvPicPr>
            <a:picLocks noChangeAspect="1"/>
          </p:cNvPicPr>
          <p:nvPr/>
        </p:nvPicPr>
        <p:blipFill>
          <a:blip r:embed="rId2"/>
          <a:stretch>
            <a:fillRect/>
          </a:stretch>
        </p:blipFill>
        <p:spPr>
          <a:xfrm>
            <a:off x="687367" y="2324943"/>
            <a:ext cx="7777095" cy="2286401"/>
          </a:xfrm>
          <a:prstGeom prst="rect">
            <a:avLst/>
          </a:prstGeom>
        </p:spPr>
      </p:pic>
    </p:spTree>
    <p:extLst>
      <p:ext uri="{BB962C8B-B14F-4D97-AF65-F5344CB8AC3E}">
        <p14:creationId xmlns:p14="http://schemas.microsoft.com/office/powerpoint/2010/main" val="1583047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27811A-4505-438E-BB22-93C86FA161CF}"/>
              </a:ext>
            </a:extLst>
          </p:cNvPr>
          <p:cNvSpPr>
            <a:spLocks noGrp="1"/>
          </p:cNvSpPr>
          <p:nvPr>
            <p:ph type="title"/>
          </p:nvPr>
        </p:nvSpPr>
        <p:spPr/>
        <p:txBody>
          <a:bodyPr/>
          <a:lstStyle/>
          <a:p>
            <a:pPr algn="l"/>
            <a:r>
              <a:rPr lang="en-US" dirty="0">
                <a:solidFill>
                  <a:schemeClr val="bg1"/>
                </a:solidFill>
              </a:rPr>
              <a:t>Conn..</a:t>
            </a:r>
            <a:endParaRPr lang="ar-EG" dirty="0">
              <a:solidFill>
                <a:schemeClr val="bg1"/>
              </a:solidFill>
            </a:endParaRPr>
          </a:p>
        </p:txBody>
      </p:sp>
      <p:sp>
        <p:nvSpPr>
          <p:cNvPr id="8" name="Content Placeholder 7">
            <a:extLst>
              <a:ext uri="{FF2B5EF4-FFF2-40B4-BE49-F238E27FC236}">
                <a16:creationId xmlns:a16="http://schemas.microsoft.com/office/drawing/2014/main" id="{BC59E16A-E498-4D0A-B9F9-109F666BEDB7}"/>
              </a:ext>
            </a:extLst>
          </p:cNvPr>
          <p:cNvSpPr>
            <a:spLocks noGrp="1"/>
          </p:cNvSpPr>
          <p:nvPr>
            <p:ph sz="half" idx="1"/>
          </p:nvPr>
        </p:nvSpPr>
        <p:spPr/>
        <p:txBody>
          <a:bodyPr/>
          <a:lstStyle/>
          <a:p>
            <a:r>
              <a:rPr lang="en-US" dirty="0">
                <a:solidFill>
                  <a:schemeClr val="bg1"/>
                </a:solidFill>
              </a:rPr>
              <a:t>plotted the confusion matrix of NB</a:t>
            </a:r>
          </a:p>
          <a:p>
            <a:endParaRPr lang="ar-EG" dirty="0">
              <a:solidFill>
                <a:schemeClr val="bg1"/>
              </a:solidFill>
            </a:endParaRPr>
          </a:p>
        </p:txBody>
      </p:sp>
      <p:sp>
        <p:nvSpPr>
          <p:cNvPr id="9" name="Content Placeholder 8">
            <a:extLst>
              <a:ext uri="{FF2B5EF4-FFF2-40B4-BE49-F238E27FC236}">
                <a16:creationId xmlns:a16="http://schemas.microsoft.com/office/drawing/2014/main" id="{E2A0AE98-99AE-4F80-806D-6E50A7E537CA}"/>
              </a:ext>
            </a:extLst>
          </p:cNvPr>
          <p:cNvSpPr>
            <a:spLocks noGrp="1"/>
          </p:cNvSpPr>
          <p:nvPr>
            <p:ph sz="half" idx="2"/>
          </p:nvPr>
        </p:nvSpPr>
        <p:spPr/>
        <p:txBody>
          <a:bodyPr/>
          <a:lstStyle/>
          <a:p>
            <a:r>
              <a:rPr lang="en-US" dirty="0">
                <a:solidFill>
                  <a:schemeClr val="bg1"/>
                </a:solidFill>
              </a:rPr>
              <a:t> calculated the accuracy of KNN Algorithm</a:t>
            </a:r>
            <a:endParaRPr lang="ar-EG" dirty="0">
              <a:solidFill>
                <a:schemeClr val="bg1"/>
              </a:solidFill>
            </a:endParaRPr>
          </a:p>
        </p:txBody>
      </p:sp>
      <p:pic>
        <p:nvPicPr>
          <p:cNvPr id="13" name="Picture 12" descr="Square&#10;&#10;Description automatically generated with medium confidence">
            <a:extLst>
              <a:ext uri="{FF2B5EF4-FFF2-40B4-BE49-F238E27FC236}">
                <a16:creationId xmlns:a16="http://schemas.microsoft.com/office/drawing/2014/main" id="{4B173F94-1A14-4DB9-879F-B29E69EDA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43125"/>
            <a:ext cx="4114800" cy="2936081"/>
          </a:xfrm>
          <a:prstGeom prst="rect">
            <a:avLst/>
          </a:prstGeom>
        </p:spPr>
      </p:pic>
      <p:pic>
        <p:nvPicPr>
          <p:cNvPr id="15" name="Picture 14" descr="Text&#10;&#10;Description automatically generated">
            <a:extLst>
              <a:ext uri="{FF2B5EF4-FFF2-40B4-BE49-F238E27FC236}">
                <a16:creationId xmlns:a16="http://schemas.microsoft.com/office/drawing/2014/main" id="{0161FB61-274E-4779-A1DD-FFEBE9AB4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369" y="2219800"/>
            <a:ext cx="2700337" cy="637699"/>
          </a:xfrm>
          <a:prstGeom prst="rect">
            <a:avLst/>
          </a:prstGeom>
        </p:spPr>
      </p:pic>
    </p:spTree>
    <p:extLst>
      <p:ext uri="{BB962C8B-B14F-4D97-AF65-F5344CB8AC3E}">
        <p14:creationId xmlns:p14="http://schemas.microsoft.com/office/powerpoint/2010/main" val="2953912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46F0A4-636C-4254-A12E-8ADF292C912E}"/>
              </a:ext>
            </a:extLst>
          </p:cNvPr>
          <p:cNvSpPr>
            <a:spLocks noGrp="1"/>
          </p:cNvSpPr>
          <p:nvPr>
            <p:ph type="title"/>
          </p:nvPr>
        </p:nvSpPr>
        <p:spPr/>
        <p:txBody>
          <a:bodyPr/>
          <a:lstStyle/>
          <a:p>
            <a:r>
              <a:rPr lang="ar-EG" dirty="0">
                <a:solidFill>
                  <a:schemeClr val="bg1"/>
                </a:solidFill>
                <a:ea typeface="+mn-lt"/>
                <a:cs typeface="+mn-lt"/>
              </a:rPr>
              <a:t>Naive Bayes </a:t>
            </a:r>
            <a:r>
              <a:rPr lang="en-US" dirty="0">
                <a:cs typeface="Calibri"/>
              </a:rPr>
              <a:t>Algorithm</a:t>
            </a:r>
            <a:r>
              <a:rPr lang="ar-EG" dirty="0">
                <a:solidFill>
                  <a:schemeClr val="bg1"/>
                </a:solidFill>
                <a:ea typeface="+mn-lt"/>
                <a:cs typeface="+mn-lt"/>
              </a:rPr>
              <a:t> </a:t>
            </a:r>
            <a:endParaRPr lang="ar-EG" dirty="0"/>
          </a:p>
        </p:txBody>
      </p:sp>
      <p:sp>
        <p:nvSpPr>
          <p:cNvPr id="10" name="Content Placeholder 9">
            <a:extLst>
              <a:ext uri="{FF2B5EF4-FFF2-40B4-BE49-F238E27FC236}">
                <a16:creationId xmlns:a16="http://schemas.microsoft.com/office/drawing/2014/main" id="{5AB2A1DF-0EF6-40D9-9E61-98FA33B6CC8C}"/>
              </a:ext>
            </a:extLst>
          </p:cNvPr>
          <p:cNvSpPr>
            <a:spLocks noGrp="1"/>
          </p:cNvSpPr>
          <p:nvPr>
            <p:ph idx="1"/>
          </p:nvPr>
        </p:nvSpPr>
        <p:spPr/>
        <p:txBody>
          <a:bodyPr/>
          <a:lstStyle/>
          <a:p>
            <a:r>
              <a:rPr lang="en-US" dirty="0">
                <a:ea typeface="+mn-lt"/>
                <a:cs typeface="+mn-lt"/>
              </a:rPr>
              <a:t>We applied the </a:t>
            </a:r>
            <a:r>
              <a:rPr lang="en-US" dirty="0" err="1">
                <a:ea typeface="+mn-lt"/>
                <a:cs typeface="+mn-lt"/>
              </a:rPr>
              <a:t>naive_bayes.GaussianNB</a:t>
            </a:r>
            <a:endParaRPr lang="en-US" dirty="0">
              <a:ea typeface="+mn-lt"/>
              <a:cs typeface="+mn-lt"/>
            </a:endParaRPr>
          </a:p>
          <a:p>
            <a:endParaRPr lang="ar-EG" dirty="0"/>
          </a:p>
        </p:txBody>
      </p:sp>
      <p:pic>
        <p:nvPicPr>
          <p:cNvPr id="12" name="Picture 11" descr="Text&#10;&#10;Description automatically generated">
            <a:extLst>
              <a:ext uri="{FF2B5EF4-FFF2-40B4-BE49-F238E27FC236}">
                <a16:creationId xmlns:a16="http://schemas.microsoft.com/office/drawing/2014/main" id="{3F5E3226-F611-408B-9202-B2D81A8ED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3" y="1900238"/>
            <a:ext cx="8246069" cy="3121818"/>
          </a:xfrm>
          <a:prstGeom prst="rect">
            <a:avLst/>
          </a:prstGeom>
        </p:spPr>
      </p:pic>
    </p:spTree>
    <p:extLst>
      <p:ext uri="{BB962C8B-B14F-4D97-AF65-F5344CB8AC3E}">
        <p14:creationId xmlns:p14="http://schemas.microsoft.com/office/powerpoint/2010/main" val="290713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D4FED06-A29F-B547-A4C9-E2F13424F827}"/>
              </a:ext>
            </a:extLst>
          </p:cNvPr>
          <p:cNvSpPr>
            <a:spLocks noGrp="1"/>
          </p:cNvSpPr>
          <p:nvPr>
            <p:ph type="title"/>
          </p:nvPr>
        </p:nvSpPr>
        <p:spPr/>
        <p:txBody>
          <a:bodyPr/>
          <a:lstStyle/>
          <a:p>
            <a:pPr algn="l"/>
            <a:r>
              <a:rPr lang="ar-EG" dirty="0">
                <a:solidFill>
                  <a:schemeClr val="bg1"/>
                </a:solidFill>
                <a:ea typeface="Calibri"/>
                <a:cs typeface="Calibri"/>
              </a:rPr>
              <a:t>Conn</a:t>
            </a:r>
            <a:r>
              <a:rPr lang="ar-EG" dirty="0">
                <a:ea typeface="Calibri"/>
                <a:cs typeface="Calibri"/>
              </a:rPr>
              <a:t>.</a:t>
            </a:r>
          </a:p>
        </p:txBody>
      </p:sp>
      <p:sp>
        <p:nvSpPr>
          <p:cNvPr id="3" name="عنصر نائب للمحتوى 2">
            <a:extLst>
              <a:ext uri="{FF2B5EF4-FFF2-40B4-BE49-F238E27FC236}">
                <a16:creationId xmlns:a16="http://schemas.microsoft.com/office/drawing/2014/main" id="{17126E6B-333D-F246-A67D-68A90A66A2C7}"/>
              </a:ext>
            </a:extLst>
          </p:cNvPr>
          <p:cNvSpPr>
            <a:spLocks noGrp="1"/>
          </p:cNvSpPr>
          <p:nvPr>
            <p:ph sz="half" idx="1"/>
          </p:nvPr>
        </p:nvSpPr>
        <p:spPr>
          <a:xfrm>
            <a:off x="457200" y="1307306"/>
            <a:ext cx="4038600" cy="3287317"/>
          </a:xfrm>
        </p:spPr>
        <p:txBody>
          <a:bodyPr vert="horz" lIns="91440" tIns="45720" rIns="91440" bIns="45720" rtlCol="0" anchor="t">
            <a:normAutofit/>
          </a:bodyPr>
          <a:lstStyle/>
          <a:p>
            <a:r>
              <a:rPr lang="ar-EG" dirty="0">
                <a:solidFill>
                  <a:schemeClr val="bg1"/>
                </a:solidFill>
                <a:ea typeface="+mn-lt"/>
                <a:cs typeface="+mn-lt"/>
              </a:rPr>
              <a:t>Results of using Naive Bayes </a:t>
            </a:r>
            <a:endParaRPr lang="en-US" dirty="0">
              <a:solidFill>
                <a:schemeClr val="bg1"/>
              </a:solidFill>
              <a:ea typeface="+mn-lt"/>
              <a:cs typeface="+mn-lt"/>
            </a:endParaRPr>
          </a:p>
          <a:p>
            <a:endParaRPr lang="ar-EG" dirty="0">
              <a:solidFill>
                <a:schemeClr val="bg1"/>
              </a:solidFill>
            </a:endParaRPr>
          </a:p>
        </p:txBody>
      </p:sp>
      <p:sp>
        <p:nvSpPr>
          <p:cNvPr id="4" name="Content Placeholder 3">
            <a:extLst>
              <a:ext uri="{FF2B5EF4-FFF2-40B4-BE49-F238E27FC236}">
                <a16:creationId xmlns:a16="http://schemas.microsoft.com/office/drawing/2014/main" id="{64821D4C-F7A7-49CE-9F07-8D0C6CF3D0C0}"/>
              </a:ext>
            </a:extLst>
          </p:cNvPr>
          <p:cNvSpPr>
            <a:spLocks noGrp="1"/>
          </p:cNvSpPr>
          <p:nvPr>
            <p:ph sz="half" idx="2"/>
          </p:nvPr>
        </p:nvSpPr>
        <p:spPr>
          <a:xfrm>
            <a:off x="4648200" y="1393031"/>
            <a:ext cx="4038600" cy="3201592"/>
          </a:xfrm>
        </p:spPr>
        <p:txBody>
          <a:bodyPr/>
          <a:lstStyle/>
          <a:p>
            <a:r>
              <a:rPr lang="en-US" dirty="0">
                <a:solidFill>
                  <a:schemeClr val="bg1"/>
                </a:solidFill>
                <a:cs typeface="Calibri"/>
              </a:rPr>
              <a:t>NB Accuracy = 95%</a:t>
            </a:r>
            <a:endParaRPr lang="en-US" dirty="0">
              <a:solidFill>
                <a:schemeClr val="bg1"/>
              </a:solidFill>
            </a:endParaRPr>
          </a:p>
          <a:p>
            <a:endParaRPr lang="ar-EG" dirty="0">
              <a:solidFill>
                <a:schemeClr val="bg1"/>
              </a:solidFill>
            </a:endParaRPr>
          </a:p>
        </p:txBody>
      </p:sp>
      <p:pic>
        <p:nvPicPr>
          <p:cNvPr id="13" name="Picture 12" descr="A picture containing graphical user interface&#10;&#10;Description automatically generated">
            <a:extLst>
              <a:ext uri="{FF2B5EF4-FFF2-40B4-BE49-F238E27FC236}">
                <a16:creationId xmlns:a16="http://schemas.microsoft.com/office/drawing/2014/main" id="{A3E790D5-95FE-40E3-A783-75EA3F805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49" y="2128361"/>
            <a:ext cx="4393651" cy="3149206"/>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FDF9924A-6FEA-454E-8D53-5DB0E09E9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370" y="2128361"/>
            <a:ext cx="3901440" cy="1114902"/>
          </a:xfrm>
          <a:prstGeom prst="rect">
            <a:avLst/>
          </a:prstGeom>
        </p:spPr>
      </p:pic>
    </p:spTree>
    <p:extLst>
      <p:ext uri="{BB962C8B-B14F-4D97-AF65-F5344CB8AC3E}">
        <p14:creationId xmlns:p14="http://schemas.microsoft.com/office/powerpoint/2010/main" val="71061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a:t>Content</a:t>
            </a:r>
          </a:p>
        </p:txBody>
      </p:sp>
      <p:sp>
        <p:nvSpPr>
          <p:cNvPr id="3" name="Content Placeholder 2"/>
          <p:cNvSpPr>
            <a:spLocks noGrp="1"/>
          </p:cNvSpPr>
          <p:nvPr>
            <p:ph idx="1"/>
          </p:nvPr>
        </p:nvSpPr>
        <p:spPr>
          <a:xfrm>
            <a:off x="448965" y="1502815"/>
            <a:ext cx="8246071" cy="3359510"/>
          </a:xfrm>
        </p:spPr>
        <p:txBody>
          <a:bodyPr>
            <a:normAutofit lnSpcReduction="10000"/>
          </a:bodyPr>
          <a:lstStyle/>
          <a:p>
            <a:r>
              <a:rPr lang="en-US" dirty="0"/>
              <a:t>Skills Used and Project Objective.</a:t>
            </a:r>
          </a:p>
          <a:p>
            <a:r>
              <a:rPr lang="en-US" dirty="0"/>
              <a:t>Domain of problem.</a:t>
            </a:r>
          </a:p>
          <a:p>
            <a:r>
              <a:rPr lang="en-US" dirty="0"/>
              <a:t>Information about dataset.</a:t>
            </a:r>
          </a:p>
          <a:p>
            <a:r>
              <a:rPr lang="en-US" dirty="0"/>
              <a:t>Exploratory Dataset.</a:t>
            </a:r>
          </a:p>
          <a:p>
            <a:r>
              <a:rPr lang="en-US" dirty="0"/>
              <a:t>Training with more than one model.</a:t>
            </a:r>
          </a:p>
          <a:p>
            <a:r>
              <a:rPr lang="en-US" dirty="0"/>
              <a:t>Compare with accurse of each model.</a:t>
            </a:r>
          </a:p>
          <a:p>
            <a:pPr algn="l"/>
            <a:r>
              <a:rPr lang="en-US" b="1" i="0" dirty="0">
                <a:effectLst/>
                <a:latin typeface="-apple-system"/>
              </a:rPr>
              <a:t>Conclusion.</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E1E0-85EA-D151-4489-FE676C6F852D}"/>
              </a:ext>
            </a:extLst>
          </p:cNvPr>
          <p:cNvSpPr>
            <a:spLocks noGrp="1"/>
          </p:cNvSpPr>
          <p:nvPr>
            <p:ph type="title"/>
          </p:nvPr>
        </p:nvSpPr>
        <p:spPr/>
        <p:txBody>
          <a:bodyPr/>
          <a:lstStyle/>
          <a:p>
            <a:r>
              <a:rPr lang="en-US" dirty="0">
                <a:ea typeface="Calibri"/>
                <a:cs typeface="Calibri"/>
              </a:rPr>
              <a:t>Applying Decision Tree Algorithm</a:t>
            </a:r>
          </a:p>
        </p:txBody>
      </p:sp>
      <p:sp>
        <p:nvSpPr>
          <p:cNvPr id="3" name="Content Placeholder 2">
            <a:extLst>
              <a:ext uri="{FF2B5EF4-FFF2-40B4-BE49-F238E27FC236}">
                <a16:creationId xmlns:a16="http://schemas.microsoft.com/office/drawing/2014/main" id="{2E6B3E69-142D-7992-E078-3BC9BC327C4E}"/>
              </a:ext>
            </a:extLst>
          </p:cNvPr>
          <p:cNvSpPr>
            <a:spLocks noGrp="1"/>
          </p:cNvSpPr>
          <p:nvPr>
            <p:ph idx="1"/>
          </p:nvPr>
        </p:nvSpPr>
        <p:spPr/>
        <p:txBody>
          <a:bodyPr vert="horz" lIns="91440" tIns="45720" rIns="91440" bIns="45720" rtlCol="0" anchor="t">
            <a:normAutofit/>
          </a:bodyPr>
          <a:lstStyle/>
          <a:p>
            <a:r>
              <a:rPr lang="en-US" dirty="0">
                <a:ea typeface="Calibri"/>
                <a:cs typeface="Calibri"/>
              </a:rPr>
              <a:t>We start the decision tree model.</a:t>
            </a:r>
          </a:p>
          <a:p>
            <a:endParaRPr lang="en-US" dirty="0">
              <a:ea typeface="+mn-lt"/>
              <a:cs typeface="+mn-lt"/>
            </a:endParaRPr>
          </a:p>
          <a:p>
            <a:pPr marL="0" indent="0">
              <a:buNone/>
            </a:pPr>
            <a:endParaRPr lang="en-US" dirty="0">
              <a:ea typeface="Calibri"/>
              <a:cs typeface="Calibri"/>
            </a:endParaRPr>
          </a:p>
          <a:p>
            <a:endParaRPr lang="en-US" dirty="0">
              <a:ea typeface="Calibri"/>
              <a:cs typeface="Calibri"/>
            </a:endParaRPr>
          </a:p>
        </p:txBody>
      </p:sp>
      <p:pic>
        <p:nvPicPr>
          <p:cNvPr id="5" name="Picture 4" descr="Text&#10;&#10;Description automatically generated">
            <a:extLst>
              <a:ext uri="{FF2B5EF4-FFF2-40B4-BE49-F238E27FC236}">
                <a16:creationId xmlns:a16="http://schemas.microsoft.com/office/drawing/2014/main" id="{E700B602-A641-45EB-A259-5C5797682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1885949"/>
            <a:ext cx="8246070" cy="3178969"/>
          </a:xfrm>
          <a:prstGeom prst="rect">
            <a:avLst/>
          </a:prstGeom>
        </p:spPr>
      </p:pic>
    </p:spTree>
    <p:extLst>
      <p:ext uri="{BB962C8B-B14F-4D97-AF65-F5344CB8AC3E}">
        <p14:creationId xmlns:p14="http://schemas.microsoft.com/office/powerpoint/2010/main" val="2549540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42CAE-6F92-4D92-AAC9-F1FB30CD7DC0}"/>
              </a:ext>
            </a:extLst>
          </p:cNvPr>
          <p:cNvSpPr>
            <a:spLocks noGrp="1"/>
          </p:cNvSpPr>
          <p:nvPr>
            <p:ph type="title"/>
          </p:nvPr>
        </p:nvSpPr>
        <p:spPr/>
        <p:txBody>
          <a:bodyPr/>
          <a:lstStyle/>
          <a:p>
            <a:pPr algn="l"/>
            <a:r>
              <a:rPr lang="en-US" dirty="0">
                <a:solidFill>
                  <a:schemeClr val="bg1"/>
                </a:solidFill>
              </a:rPr>
              <a:t>Conn..</a:t>
            </a:r>
            <a:endParaRPr lang="ar-EG" dirty="0">
              <a:solidFill>
                <a:schemeClr val="bg1"/>
              </a:solidFill>
            </a:endParaRPr>
          </a:p>
        </p:txBody>
      </p:sp>
      <p:sp>
        <p:nvSpPr>
          <p:cNvPr id="5" name="Content Placeholder 4">
            <a:extLst>
              <a:ext uri="{FF2B5EF4-FFF2-40B4-BE49-F238E27FC236}">
                <a16:creationId xmlns:a16="http://schemas.microsoft.com/office/drawing/2014/main" id="{52AF956B-7931-40F4-9F07-9624D2F96DFA}"/>
              </a:ext>
            </a:extLst>
          </p:cNvPr>
          <p:cNvSpPr>
            <a:spLocks noGrp="1"/>
          </p:cNvSpPr>
          <p:nvPr>
            <p:ph sz="half" idx="1"/>
          </p:nvPr>
        </p:nvSpPr>
        <p:spPr/>
        <p:txBody>
          <a:bodyPr/>
          <a:lstStyle/>
          <a:p>
            <a:r>
              <a:rPr lang="en-US" dirty="0">
                <a:solidFill>
                  <a:schemeClr val="bg1"/>
                </a:solidFill>
              </a:rPr>
              <a:t>plotted the confusion matrix of DT</a:t>
            </a:r>
          </a:p>
          <a:p>
            <a:endParaRPr lang="ar-EG" dirty="0">
              <a:solidFill>
                <a:schemeClr val="bg1"/>
              </a:solidFill>
            </a:endParaRPr>
          </a:p>
          <a:p>
            <a:endParaRPr lang="ar-EG" dirty="0"/>
          </a:p>
        </p:txBody>
      </p:sp>
      <p:sp>
        <p:nvSpPr>
          <p:cNvPr id="6" name="Content Placeholder 5">
            <a:extLst>
              <a:ext uri="{FF2B5EF4-FFF2-40B4-BE49-F238E27FC236}">
                <a16:creationId xmlns:a16="http://schemas.microsoft.com/office/drawing/2014/main" id="{FF6FFE16-84C1-45A6-8ABC-D81C8D1A26EB}"/>
              </a:ext>
            </a:extLst>
          </p:cNvPr>
          <p:cNvSpPr>
            <a:spLocks noGrp="1"/>
          </p:cNvSpPr>
          <p:nvPr>
            <p:ph sz="half" idx="2"/>
          </p:nvPr>
        </p:nvSpPr>
        <p:spPr>
          <a:xfrm>
            <a:off x="4648200" y="1500187"/>
            <a:ext cx="4038600" cy="3094435"/>
          </a:xfrm>
        </p:spPr>
        <p:txBody>
          <a:bodyPr/>
          <a:lstStyle/>
          <a:p>
            <a:r>
              <a:rPr lang="en-US" dirty="0">
                <a:solidFill>
                  <a:schemeClr val="bg1"/>
                </a:solidFill>
                <a:cs typeface="Calibri"/>
              </a:rPr>
              <a:t>DT Accuracy = 91%</a:t>
            </a:r>
          </a:p>
          <a:p>
            <a:endParaRPr lang="en-US" dirty="0">
              <a:solidFill>
                <a:schemeClr val="bg1"/>
              </a:solidFill>
            </a:endParaRPr>
          </a:p>
          <a:p>
            <a:endParaRPr lang="ar-EG" dirty="0">
              <a:solidFill>
                <a:schemeClr val="bg1"/>
              </a:solidFill>
            </a:endParaRPr>
          </a:p>
          <a:p>
            <a:endParaRPr lang="ar-EG" dirty="0"/>
          </a:p>
        </p:txBody>
      </p:sp>
      <p:pic>
        <p:nvPicPr>
          <p:cNvPr id="12" name="Picture 11">
            <a:extLst>
              <a:ext uri="{FF2B5EF4-FFF2-40B4-BE49-F238E27FC236}">
                <a16:creationId xmlns:a16="http://schemas.microsoft.com/office/drawing/2014/main" id="{5F479F2D-9D9D-47C6-A1CF-48E6FA5F7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953" y="2386012"/>
            <a:ext cx="4379119" cy="1150144"/>
          </a:xfrm>
          <a:prstGeom prst="rect">
            <a:avLst/>
          </a:prstGeom>
        </p:spPr>
      </p:pic>
      <p:pic>
        <p:nvPicPr>
          <p:cNvPr id="14" name="Picture 13" descr="A screenshot of a cell phone&#10;&#10;Description automatically generated with low confidence">
            <a:extLst>
              <a:ext uri="{FF2B5EF4-FFF2-40B4-BE49-F238E27FC236}">
                <a16:creationId xmlns:a16="http://schemas.microsoft.com/office/drawing/2014/main" id="{CF9E66A5-AD78-44F5-8870-B1A591BF6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02" y="2081210"/>
            <a:ext cx="4393651" cy="3149206"/>
          </a:xfrm>
          <a:prstGeom prst="rect">
            <a:avLst/>
          </a:prstGeom>
        </p:spPr>
      </p:pic>
    </p:spTree>
    <p:extLst>
      <p:ext uri="{BB962C8B-B14F-4D97-AF65-F5344CB8AC3E}">
        <p14:creationId xmlns:p14="http://schemas.microsoft.com/office/powerpoint/2010/main" val="808240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7A35-B7A6-EC54-D253-07E1D88AFE94}"/>
              </a:ext>
            </a:extLst>
          </p:cNvPr>
          <p:cNvSpPr>
            <a:spLocks noGrp="1"/>
          </p:cNvSpPr>
          <p:nvPr>
            <p:ph type="title"/>
          </p:nvPr>
        </p:nvSpPr>
        <p:spPr/>
        <p:txBody>
          <a:bodyPr/>
          <a:lstStyle/>
          <a:p>
            <a:pPr>
              <a:spcBef>
                <a:spcPct val="20000"/>
              </a:spcBef>
            </a:pPr>
            <a:r>
              <a:rPr lang="en-US" dirty="0">
                <a:ea typeface="+mj-lt"/>
                <a:cs typeface="+mj-lt"/>
              </a:rPr>
              <a:t>Compare The Accuracy Of Each Model</a:t>
            </a:r>
            <a:endParaRPr lang="en-US" dirty="0"/>
          </a:p>
          <a:p>
            <a:endParaRPr lang="en-US" dirty="0">
              <a:ea typeface="Calibri"/>
              <a:cs typeface="Calibri"/>
            </a:endParaRPr>
          </a:p>
        </p:txBody>
      </p:sp>
      <p:sp>
        <p:nvSpPr>
          <p:cNvPr id="5" name="TextBox 4">
            <a:extLst>
              <a:ext uri="{FF2B5EF4-FFF2-40B4-BE49-F238E27FC236}">
                <a16:creationId xmlns:a16="http://schemas.microsoft.com/office/drawing/2014/main" id="{D8874B92-3D11-C824-EF28-CE1B8E0EBB8C}"/>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Click to  text</a:t>
            </a:r>
          </a:p>
        </p:txBody>
      </p:sp>
      <p:pic>
        <p:nvPicPr>
          <p:cNvPr id="8" name="Picture 8" descr="Chart, bar chart&#10;&#10;Description automatically generated">
            <a:extLst>
              <a:ext uri="{FF2B5EF4-FFF2-40B4-BE49-F238E27FC236}">
                <a16:creationId xmlns:a16="http://schemas.microsoft.com/office/drawing/2014/main" id="{9C99D18A-72B3-4E94-3D19-24AF11A266ED}"/>
              </a:ext>
            </a:extLst>
          </p:cNvPr>
          <p:cNvPicPr>
            <a:picLocks noGrp="1" noChangeAspect="1"/>
          </p:cNvPicPr>
          <p:nvPr>
            <p:ph idx="1"/>
          </p:nvPr>
        </p:nvPicPr>
        <p:blipFill>
          <a:blip r:embed="rId2"/>
          <a:stretch>
            <a:fillRect/>
          </a:stretch>
        </p:blipFill>
        <p:spPr>
          <a:xfrm>
            <a:off x="278606" y="1314450"/>
            <a:ext cx="8351043" cy="3721894"/>
          </a:xfrm>
        </p:spPr>
      </p:pic>
    </p:spTree>
    <p:extLst>
      <p:ext uri="{BB962C8B-B14F-4D97-AF65-F5344CB8AC3E}">
        <p14:creationId xmlns:p14="http://schemas.microsoft.com/office/powerpoint/2010/main" val="3204538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F77E-3831-4B12-8CEF-9AB490FBE98B}"/>
              </a:ext>
            </a:extLst>
          </p:cNvPr>
          <p:cNvSpPr>
            <a:spLocks noGrp="1"/>
          </p:cNvSpPr>
          <p:nvPr>
            <p:ph type="title"/>
          </p:nvPr>
        </p:nvSpPr>
        <p:spPr/>
        <p:txBody>
          <a:bodyPr>
            <a:normAutofit/>
          </a:bodyPr>
          <a:lstStyle/>
          <a:p>
            <a:pPr algn="ctr"/>
            <a:r>
              <a:rPr lang="en-US" sz="4000" dirty="0"/>
              <a:t> </a:t>
            </a:r>
            <a:r>
              <a:rPr lang="en-US" sz="4000" dirty="0">
                <a:solidFill>
                  <a:srgbClr val="FF0000"/>
                </a:solidFill>
              </a:rPr>
              <a:t>♥♥ </a:t>
            </a:r>
            <a:r>
              <a:rPr lang="en-US" sz="4000" dirty="0"/>
              <a:t>Thank you </a:t>
            </a:r>
            <a:r>
              <a:rPr lang="en-US" sz="4000" dirty="0">
                <a:solidFill>
                  <a:srgbClr val="FF0000"/>
                </a:solidFill>
              </a:rPr>
              <a:t>♥♥</a:t>
            </a:r>
            <a:endParaRPr lang="ar-EG" sz="4000" dirty="0">
              <a:solidFill>
                <a:srgbClr val="FF0000"/>
              </a:solidFill>
            </a:endParaRPr>
          </a:p>
        </p:txBody>
      </p:sp>
      <p:pic>
        <p:nvPicPr>
          <p:cNvPr id="5" name="Content Placeholder 4" descr="A picture containing text, stationary&#10;&#10;Description automatically generated">
            <a:extLst>
              <a:ext uri="{FF2B5EF4-FFF2-40B4-BE49-F238E27FC236}">
                <a16:creationId xmlns:a16="http://schemas.microsoft.com/office/drawing/2014/main" id="{7AE52E0D-8A09-439B-B995-A67B9B10AF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0169"/>
            <a:ext cx="9143999" cy="3793331"/>
          </a:xfrm>
        </p:spPr>
      </p:pic>
    </p:spTree>
    <p:extLst>
      <p:ext uri="{BB962C8B-B14F-4D97-AF65-F5344CB8AC3E}">
        <p14:creationId xmlns:p14="http://schemas.microsoft.com/office/powerpoint/2010/main" val="152616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B774-0FB6-494B-AE3C-F1AD94136875}"/>
              </a:ext>
            </a:extLst>
          </p:cNvPr>
          <p:cNvSpPr>
            <a:spLocks noGrp="1"/>
          </p:cNvSpPr>
          <p:nvPr>
            <p:ph type="title"/>
          </p:nvPr>
        </p:nvSpPr>
        <p:spPr/>
        <p:txBody>
          <a:bodyPr>
            <a:normAutofit/>
          </a:bodyPr>
          <a:lstStyle/>
          <a:p>
            <a:r>
              <a:rPr lang="en-US"/>
              <a:t>Skills Used and Project Objective.</a:t>
            </a:r>
            <a:endParaRPr lang="ar-EG"/>
          </a:p>
        </p:txBody>
      </p:sp>
      <p:sp>
        <p:nvSpPr>
          <p:cNvPr id="3" name="Content Placeholder 2">
            <a:extLst>
              <a:ext uri="{FF2B5EF4-FFF2-40B4-BE49-F238E27FC236}">
                <a16:creationId xmlns:a16="http://schemas.microsoft.com/office/drawing/2014/main" id="{7FE6DADC-F182-4A47-A0BF-0EE0D72DAE08}"/>
              </a:ext>
            </a:extLst>
          </p:cNvPr>
          <p:cNvSpPr>
            <a:spLocks noGrp="1"/>
          </p:cNvSpPr>
          <p:nvPr>
            <p:ph idx="1"/>
          </p:nvPr>
        </p:nvSpPr>
        <p:spPr>
          <a:xfrm>
            <a:off x="448966" y="1350111"/>
            <a:ext cx="8246070" cy="3359504"/>
          </a:xfrm>
        </p:spPr>
        <p:txBody>
          <a:bodyPr vert="horz" lIns="91440" tIns="45720" rIns="91440" bIns="45720" rtlCol="0" anchor="t">
            <a:normAutofit fontScale="92500" lnSpcReduction="20000"/>
          </a:bodyPr>
          <a:lstStyle/>
          <a:p>
            <a:r>
              <a:rPr lang="en-US" sz="3000" dirty="0"/>
              <a:t>Skills Used: </a:t>
            </a:r>
          </a:p>
          <a:p>
            <a:pPr lvl="1"/>
            <a:r>
              <a:rPr lang="en-US" sz="3000" dirty="0"/>
              <a:t>Python (libraries) &gt;&gt; Pandas, </a:t>
            </a:r>
            <a:r>
              <a:rPr lang="en-US" sz="3000" dirty="0" err="1"/>
              <a:t>SKLearn</a:t>
            </a:r>
            <a:r>
              <a:rPr lang="en-US" sz="3000" dirty="0"/>
              <a:t>, Seaborn, Matplotlib, </a:t>
            </a:r>
            <a:r>
              <a:rPr lang="en-US" sz="3000" dirty="0" err="1"/>
              <a:t>numpy</a:t>
            </a:r>
            <a:r>
              <a:rPr lang="en-US" sz="3000" dirty="0"/>
              <a:t>.</a:t>
            </a:r>
          </a:p>
          <a:p>
            <a:pPr lvl="1"/>
            <a:r>
              <a:rPr lang="en-US" sz="3000" dirty="0"/>
              <a:t>Dataset &gt;&gt; Kaggle.</a:t>
            </a:r>
          </a:p>
          <a:p>
            <a:pPr algn="l"/>
            <a:r>
              <a:rPr lang="en-US" sz="3000" dirty="0"/>
              <a:t>Project Objective</a:t>
            </a:r>
          </a:p>
          <a:p>
            <a:pPr lvl="1"/>
            <a:r>
              <a:rPr lang="en-US" sz="3000" dirty="0"/>
              <a:t>Used machine learning algorithms to classify a patient’s condition as normal or abnormal based on various orthopedic parameters</a:t>
            </a:r>
          </a:p>
          <a:p>
            <a:pPr lvl="1"/>
            <a:endParaRPr lang="en-US" b="0" i="0" dirty="0">
              <a:solidFill>
                <a:srgbClr val="C9D1D9"/>
              </a:solidFill>
              <a:effectLst/>
              <a:latin typeface="-apple-system"/>
            </a:endParaRPr>
          </a:p>
        </p:txBody>
      </p:sp>
    </p:spTree>
    <p:extLst>
      <p:ext uri="{BB962C8B-B14F-4D97-AF65-F5344CB8AC3E}">
        <p14:creationId xmlns:p14="http://schemas.microsoft.com/office/powerpoint/2010/main" val="195747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8F397F-C6D1-4F48-BE50-5A04805750AD}"/>
              </a:ext>
            </a:extLst>
          </p:cNvPr>
          <p:cNvSpPr>
            <a:spLocks noGrp="1"/>
          </p:cNvSpPr>
          <p:nvPr>
            <p:ph type="title"/>
          </p:nvPr>
        </p:nvSpPr>
        <p:spPr>
          <a:xfrm>
            <a:off x="722313" y="3857624"/>
            <a:ext cx="7772400" cy="469107"/>
          </a:xfrm>
        </p:spPr>
        <p:txBody>
          <a:bodyPr>
            <a:normAutofit fontScale="90000"/>
          </a:bodyPr>
          <a:lstStyle/>
          <a:p>
            <a:endParaRPr lang="ar-EG" dirty="0"/>
          </a:p>
        </p:txBody>
      </p:sp>
      <p:sp>
        <p:nvSpPr>
          <p:cNvPr id="5" name="Text Placeholder 4">
            <a:extLst>
              <a:ext uri="{FF2B5EF4-FFF2-40B4-BE49-F238E27FC236}">
                <a16:creationId xmlns:a16="http://schemas.microsoft.com/office/drawing/2014/main" id="{9290769E-074C-4BD4-B459-7D3716B447A0}"/>
              </a:ext>
            </a:extLst>
          </p:cNvPr>
          <p:cNvSpPr>
            <a:spLocks noGrp="1"/>
          </p:cNvSpPr>
          <p:nvPr>
            <p:ph type="body" idx="1"/>
          </p:nvPr>
        </p:nvSpPr>
        <p:spPr>
          <a:xfrm>
            <a:off x="722313" y="1521619"/>
            <a:ext cx="7772400" cy="2064544"/>
          </a:xfrm>
        </p:spPr>
        <p:txBody>
          <a:bodyPr>
            <a:noAutofit/>
          </a:bodyPr>
          <a:lstStyle/>
          <a:p>
            <a:pPr algn="ctr"/>
            <a:r>
              <a:rPr lang="en-US" sz="4400" dirty="0">
                <a:solidFill>
                  <a:schemeClr val="bg1"/>
                </a:solidFill>
              </a:rPr>
              <a:t>First, we will talk about the problem that you are using the machine learning model to solve</a:t>
            </a:r>
            <a:endParaRPr lang="ar-EG" sz="4400" dirty="0">
              <a:solidFill>
                <a:schemeClr val="bg1"/>
              </a:solidFill>
            </a:endParaRPr>
          </a:p>
        </p:txBody>
      </p:sp>
      <p:sp>
        <p:nvSpPr>
          <p:cNvPr id="6" name="Arrow: Right 5">
            <a:extLst>
              <a:ext uri="{FF2B5EF4-FFF2-40B4-BE49-F238E27FC236}">
                <a16:creationId xmlns:a16="http://schemas.microsoft.com/office/drawing/2014/main" id="{A1FB6F99-59D7-4757-90E1-FF8C8EC8F26F}"/>
              </a:ext>
            </a:extLst>
          </p:cNvPr>
          <p:cNvSpPr/>
          <p:nvPr/>
        </p:nvSpPr>
        <p:spPr>
          <a:xfrm>
            <a:off x="2871788" y="3907631"/>
            <a:ext cx="3143250" cy="442913"/>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176307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C88D-00DC-43D5-8096-F34A8B2A26EC}"/>
              </a:ext>
            </a:extLst>
          </p:cNvPr>
          <p:cNvSpPr>
            <a:spLocks noGrp="1"/>
          </p:cNvSpPr>
          <p:nvPr>
            <p:ph type="title"/>
          </p:nvPr>
        </p:nvSpPr>
        <p:spPr/>
        <p:txBody>
          <a:bodyPr/>
          <a:lstStyle/>
          <a:p>
            <a:r>
              <a:rPr lang="en-US"/>
              <a:t>Domain of problem</a:t>
            </a:r>
            <a:endParaRPr lang="ar-EG"/>
          </a:p>
        </p:txBody>
      </p:sp>
      <p:sp>
        <p:nvSpPr>
          <p:cNvPr id="3" name="Content Placeholder 2">
            <a:extLst>
              <a:ext uri="{FF2B5EF4-FFF2-40B4-BE49-F238E27FC236}">
                <a16:creationId xmlns:a16="http://schemas.microsoft.com/office/drawing/2014/main" id="{45A7EE14-A9F9-4976-B8D3-B14C8488F2D1}"/>
              </a:ext>
            </a:extLst>
          </p:cNvPr>
          <p:cNvSpPr>
            <a:spLocks noGrp="1"/>
          </p:cNvSpPr>
          <p:nvPr>
            <p:ph idx="1"/>
          </p:nvPr>
        </p:nvSpPr>
        <p:spPr>
          <a:xfrm>
            <a:off x="448966" y="1350111"/>
            <a:ext cx="8246070" cy="3359504"/>
          </a:xfrm>
        </p:spPr>
        <p:txBody>
          <a:bodyPr/>
          <a:lstStyle/>
          <a:p>
            <a:r>
              <a:rPr lang="en-US" dirty="0"/>
              <a:t>Orthopedic relating to the branch of medicine dealing with the correction of deformities of bones or muscles.</a:t>
            </a:r>
          </a:p>
          <a:p>
            <a:endParaRPr lang="ar-EG" dirty="0"/>
          </a:p>
        </p:txBody>
      </p:sp>
      <p:pic>
        <p:nvPicPr>
          <p:cNvPr id="14" name="Picture 14" descr="A picture containing application&#10;&#10;Description automatically generated">
            <a:extLst>
              <a:ext uri="{FF2B5EF4-FFF2-40B4-BE49-F238E27FC236}">
                <a16:creationId xmlns:a16="http://schemas.microsoft.com/office/drawing/2014/main" id="{84861E12-F956-CB51-5A4B-56EC95346EF5}"/>
              </a:ext>
            </a:extLst>
          </p:cNvPr>
          <p:cNvPicPr>
            <a:picLocks noChangeAspect="1"/>
          </p:cNvPicPr>
          <p:nvPr/>
        </p:nvPicPr>
        <p:blipFill>
          <a:blip r:embed="rId2"/>
          <a:stretch>
            <a:fillRect/>
          </a:stretch>
        </p:blipFill>
        <p:spPr>
          <a:xfrm>
            <a:off x="945016" y="2790145"/>
            <a:ext cx="3661682" cy="1832883"/>
          </a:xfrm>
          <a:prstGeom prst="rect">
            <a:avLst/>
          </a:prstGeom>
        </p:spPr>
      </p:pic>
      <p:pic>
        <p:nvPicPr>
          <p:cNvPr id="15" name="Picture 15">
            <a:extLst>
              <a:ext uri="{FF2B5EF4-FFF2-40B4-BE49-F238E27FC236}">
                <a16:creationId xmlns:a16="http://schemas.microsoft.com/office/drawing/2014/main" id="{E2AE3FDF-2B09-89D0-CA2D-2B9F74634BE7}"/>
              </a:ext>
            </a:extLst>
          </p:cNvPr>
          <p:cNvPicPr>
            <a:picLocks noChangeAspect="1"/>
          </p:cNvPicPr>
          <p:nvPr/>
        </p:nvPicPr>
        <p:blipFill>
          <a:blip r:embed="rId3"/>
          <a:stretch>
            <a:fillRect/>
          </a:stretch>
        </p:blipFill>
        <p:spPr>
          <a:xfrm>
            <a:off x="4919663" y="2794227"/>
            <a:ext cx="3664403" cy="1824717"/>
          </a:xfrm>
          <a:prstGeom prst="rect">
            <a:avLst/>
          </a:prstGeom>
        </p:spPr>
      </p:pic>
    </p:spTree>
    <p:extLst>
      <p:ext uri="{BB962C8B-B14F-4D97-AF65-F5344CB8AC3E}">
        <p14:creationId xmlns:p14="http://schemas.microsoft.com/office/powerpoint/2010/main" val="416096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6DBD-2E69-9B57-6F59-D825D79DBDCF}"/>
              </a:ext>
            </a:extLst>
          </p:cNvPr>
          <p:cNvSpPr>
            <a:spLocks noGrp="1"/>
          </p:cNvSpPr>
          <p:nvPr>
            <p:ph type="title"/>
          </p:nvPr>
        </p:nvSpPr>
        <p:spPr/>
        <p:txBody>
          <a:bodyPr/>
          <a:lstStyle/>
          <a:p>
            <a:r>
              <a:rPr lang="en-US">
                <a:cs typeface="Calibri"/>
              </a:rPr>
              <a:t>Conn.</a:t>
            </a:r>
          </a:p>
        </p:txBody>
      </p:sp>
      <p:sp>
        <p:nvSpPr>
          <p:cNvPr id="3" name="Content Placeholder 2">
            <a:extLst>
              <a:ext uri="{FF2B5EF4-FFF2-40B4-BE49-F238E27FC236}">
                <a16:creationId xmlns:a16="http://schemas.microsoft.com/office/drawing/2014/main" id="{88687AB7-A626-CCE1-400E-9655F3448C37}"/>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If you suffer from pain in the bones, the bone examination will show whether this pain is normal or abnormal, and this is important because in the event of abnormal pain, you will have to go to a specialist because it may be very dangerous, such as Joints Dislocation or Fractures. Bone, normal or abnormal, is an important tool for detecting cancer spread in the bones from the site of the original tumor, such as breast or prostate cancer, and also helps in repairing and preventing deformities in children at an early stage, and these deformities result from some factors that may affect the body while it is still in the embryo stage.</a:t>
            </a:r>
            <a:endParaRPr lang="en-US"/>
          </a:p>
        </p:txBody>
      </p:sp>
    </p:spTree>
    <p:extLst>
      <p:ext uri="{BB962C8B-B14F-4D97-AF65-F5344CB8AC3E}">
        <p14:creationId xmlns:p14="http://schemas.microsoft.com/office/powerpoint/2010/main" val="20598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1E338-B104-4E43-B0F5-ACB026F3ABA3}"/>
              </a:ext>
            </a:extLst>
          </p:cNvPr>
          <p:cNvSpPr>
            <a:spLocks noGrp="1"/>
          </p:cNvSpPr>
          <p:nvPr>
            <p:ph type="title"/>
          </p:nvPr>
        </p:nvSpPr>
        <p:spPr/>
        <p:txBody>
          <a:bodyP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800" b="0" i="0" u="none" strike="noStrike" kern="1200" cap="none" spc="0" normalizeH="0" baseline="0" noProof="0" dirty="0">
                <a:ln>
                  <a:noFill/>
                </a:ln>
                <a:solidFill>
                  <a:prstClr val="white"/>
                </a:solidFill>
                <a:effectLst/>
                <a:uLnTx/>
                <a:uFillTx/>
                <a:latin typeface="Calibri"/>
                <a:ea typeface="+mn-ea"/>
                <a:cs typeface="+mn-cs"/>
                <a:hlinkClick r:id="rId2"/>
              </a:rPr>
              <a:t>Biomechanical features of orthopedic patients | Kaggle</a:t>
            </a:r>
            <a:endParaRPr lang="ar-EG" dirty="0"/>
          </a:p>
        </p:txBody>
      </p:sp>
      <p:sp>
        <p:nvSpPr>
          <p:cNvPr id="5" name="Text Placeholder 4">
            <a:extLst>
              <a:ext uri="{FF2B5EF4-FFF2-40B4-BE49-F238E27FC236}">
                <a16:creationId xmlns:a16="http://schemas.microsoft.com/office/drawing/2014/main" id="{80B207CE-8F58-4587-9AD8-97E40A6421B7}"/>
              </a:ext>
            </a:extLst>
          </p:cNvPr>
          <p:cNvSpPr>
            <a:spLocks noGrp="1"/>
          </p:cNvSpPr>
          <p:nvPr>
            <p:ph type="body" idx="1"/>
          </p:nvPr>
        </p:nvSpPr>
        <p:spPr>
          <a:xfrm>
            <a:off x="722313" y="1957388"/>
            <a:ext cx="7772400" cy="1347787"/>
          </a:xfrm>
        </p:spPr>
        <p:txBody>
          <a:bodyPr>
            <a:normAutofit/>
          </a:bodyPr>
          <a:lstStyle/>
          <a:p>
            <a:r>
              <a:rPr lang="en-US" sz="4000" dirty="0">
                <a:solidFill>
                  <a:schemeClr val="bg1"/>
                </a:solidFill>
              </a:rPr>
              <a:t>Link orthopedic dataset used:</a:t>
            </a:r>
            <a:endParaRPr lang="ar-EG" sz="4000" dirty="0">
              <a:solidFill>
                <a:schemeClr val="bg1"/>
              </a:solidFill>
            </a:endParaRPr>
          </a:p>
        </p:txBody>
      </p:sp>
    </p:spTree>
    <p:extLst>
      <p:ext uri="{BB962C8B-B14F-4D97-AF65-F5344CB8AC3E}">
        <p14:creationId xmlns:p14="http://schemas.microsoft.com/office/powerpoint/2010/main" val="283907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9F62-F8AC-4F74-A94B-6B695E80315D}"/>
              </a:ext>
            </a:extLst>
          </p:cNvPr>
          <p:cNvSpPr>
            <a:spLocks noGrp="1"/>
          </p:cNvSpPr>
          <p:nvPr>
            <p:ph type="title"/>
          </p:nvPr>
        </p:nvSpPr>
        <p:spPr/>
        <p:txBody>
          <a:bodyPr/>
          <a:lstStyle/>
          <a:p>
            <a:r>
              <a:rPr lang="en-US"/>
              <a:t>Information about dataset</a:t>
            </a:r>
            <a:endParaRPr lang="ar-EG"/>
          </a:p>
        </p:txBody>
      </p:sp>
      <p:sp>
        <p:nvSpPr>
          <p:cNvPr id="3" name="Content Placeholder 2">
            <a:extLst>
              <a:ext uri="{FF2B5EF4-FFF2-40B4-BE49-F238E27FC236}">
                <a16:creationId xmlns:a16="http://schemas.microsoft.com/office/drawing/2014/main" id="{DEE4507C-F042-4BE0-B097-A37E97072925}"/>
              </a:ext>
            </a:extLst>
          </p:cNvPr>
          <p:cNvSpPr>
            <a:spLocks noGrp="1"/>
          </p:cNvSpPr>
          <p:nvPr>
            <p:ph idx="1"/>
          </p:nvPr>
        </p:nvSpPr>
        <p:spPr/>
        <p:txBody>
          <a:bodyPr/>
          <a:lstStyle/>
          <a:p>
            <a:r>
              <a:rPr lang="en-US" dirty="0"/>
              <a:t>Biomechanical features of orthopedic patients</a:t>
            </a:r>
          </a:p>
          <a:p>
            <a:endParaRPr lang="en-US" dirty="0"/>
          </a:p>
          <a:p>
            <a:endParaRPr lang="en-US" dirty="0"/>
          </a:p>
          <a:p>
            <a:endParaRPr lang="ar-EG" dirty="0"/>
          </a:p>
        </p:txBody>
      </p:sp>
      <p:pic>
        <p:nvPicPr>
          <p:cNvPr id="5" name="Picture 4" descr="Graphical user interface, text, application&#10;&#10;Description automatically generated">
            <a:extLst>
              <a:ext uri="{FF2B5EF4-FFF2-40B4-BE49-F238E27FC236}">
                <a16:creationId xmlns:a16="http://schemas.microsoft.com/office/drawing/2014/main" id="{A12767F0-A9B3-4271-8F58-C464E72E0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2171700"/>
            <a:ext cx="8856890" cy="2849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808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752</Words>
  <Application>Microsoft Office PowerPoint</Application>
  <PresentationFormat>On-screen Show (16:9)</PresentationFormat>
  <Paragraphs>95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-apple-system</vt:lpstr>
      <vt:lpstr>Arial</vt:lpstr>
      <vt:lpstr>Calibri</vt:lpstr>
      <vt:lpstr>Inter</vt:lpstr>
      <vt:lpstr>Office Theme</vt:lpstr>
      <vt:lpstr>Project about Orthopedic classification </vt:lpstr>
      <vt:lpstr>Team member </vt:lpstr>
      <vt:lpstr>Content</vt:lpstr>
      <vt:lpstr>Skills Used and Project Objective.</vt:lpstr>
      <vt:lpstr>PowerPoint Presentation</vt:lpstr>
      <vt:lpstr>Domain of problem</vt:lpstr>
      <vt:lpstr>Conn.</vt:lpstr>
      <vt:lpstr>Biomechanical features of orthopedic patients | Kaggle</vt:lpstr>
      <vt:lpstr>Information about dataset</vt:lpstr>
      <vt:lpstr>Conn.</vt:lpstr>
      <vt:lpstr>Conn..</vt:lpstr>
      <vt:lpstr>Exploratory Dataset.</vt:lpstr>
      <vt:lpstr>Conn.</vt:lpstr>
      <vt:lpstr>Conn..</vt:lpstr>
      <vt:lpstr>Conn...</vt:lpstr>
      <vt:lpstr>Conn…</vt:lpstr>
      <vt:lpstr>Conn...</vt:lpstr>
      <vt:lpstr>PowerPoint Presentation</vt:lpstr>
      <vt:lpstr>Conn...</vt:lpstr>
      <vt:lpstr>Conn...</vt:lpstr>
      <vt:lpstr>1)Feature scaling,  2)Splitting Datasets With Train_test_split</vt:lpstr>
      <vt:lpstr>Feature scaling</vt:lpstr>
      <vt:lpstr>Splitting Datasets With Train_test_split</vt:lpstr>
      <vt:lpstr>The Algorithms used to classification (KNN, Naive Bayes, Decision Tree و)</vt:lpstr>
      <vt:lpstr>KNN Algorithm</vt:lpstr>
      <vt:lpstr>Conn..</vt:lpstr>
      <vt:lpstr>Conn..</vt:lpstr>
      <vt:lpstr>Naive Bayes Algorithm </vt:lpstr>
      <vt:lpstr>Conn.</vt:lpstr>
      <vt:lpstr>Applying Decision Tree Algorithm</vt:lpstr>
      <vt:lpstr>Conn..</vt:lpstr>
      <vt:lpstr>Compare The Accuracy Of Each Model </vt:lpstr>
      <vt:lpstr> ♥♥ 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sherief192301@fci.bu.edu.eg</cp:lastModifiedBy>
  <cp:revision>1</cp:revision>
  <dcterms:created xsi:type="dcterms:W3CDTF">2013-08-21T19:17:07Z</dcterms:created>
  <dcterms:modified xsi:type="dcterms:W3CDTF">2022-04-02T00:25:05Z</dcterms:modified>
</cp:coreProperties>
</file>