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2" r:id="rId1"/>
    <p:sldMasterId id="2147483793" r:id="rId2"/>
    <p:sldMasterId id="2147483794" r:id="rId3"/>
    <p:sldMasterId id="2147483795" r:id="rId4"/>
    <p:sldMasterId id="2147483796" r:id="rId5"/>
    <p:sldMasterId id="2147483797" r:id="rId6"/>
    <p:sldMasterId id="2147483802" r:id="rId7"/>
  </p:sldMasterIdLst>
  <p:notesMasterIdLst>
    <p:notesMasterId r:id="rId52"/>
  </p:notesMasterIdLst>
  <p:sldIdLst>
    <p:sldId id="256" r:id="rId8"/>
    <p:sldId id="257" r:id="rId9"/>
    <p:sldId id="258" r:id="rId10"/>
    <p:sldId id="259" r:id="rId11"/>
    <p:sldId id="260" r:id="rId12"/>
    <p:sldId id="262" r:id="rId13"/>
    <p:sldId id="263" r:id="rId14"/>
    <p:sldId id="286" r:id="rId15"/>
    <p:sldId id="287" r:id="rId16"/>
    <p:sldId id="288" r:id="rId17"/>
    <p:sldId id="289" r:id="rId18"/>
    <p:sldId id="315" r:id="rId19"/>
    <p:sldId id="290" r:id="rId20"/>
    <p:sldId id="291" r:id="rId21"/>
    <p:sldId id="292" r:id="rId22"/>
    <p:sldId id="276" r:id="rId23"/>
    <p:sldId id="294" r:id="rId24"/>
    <p:sldId id="295" r:id="rId25"/>
    <p:sldId id="297" r:id="rId26"/>
    <p:sldId id="298" r:id="rId27"/>
    <p:sldId id="305" r:id="rId28"/>
    <p:sldId id="322" r:id="rId29"/>
    <p:sldId id="299" r:id="rId30"/>
    <p:sldId id="300" r:id="rId31"/>
    <p:sldId id="301" r:id="rId32"/>
    <p:sldId id="316" r:id="rId33"/>
    <p:sldId id="302" r:id="rId34"/>
    <p:sldId id="306" r:id="rId35"/>
    <p:sldId id="303" r:id="rId36"/>
    <p:sldId id="317" r:id="rId37"/>
    <p:sldId id="308" r:id="rId38"/>
    <p:sldId id="323" r:id="rId39"/>
    <p:sldId id="309" r:id="rId40"/>
    <p:sldId id="318" r:id="rId41"/>
    <p:sldId id="320" r:id="rId42"/>
    <p:sldId id="321" r:id="rId43"/>
    <p:sldId id="319" r:id="rId44"/>
    <p:sldId id="324" r:id="rId45"/>
    <p:sldId id="325" r:id="rId46"/>
    <p:sldId id="311" r:id="rId47"/>
    <p:sldId id="314" r:id="rId48"/>
    <p:sldId id="326" r:id="rId49"/>
    <p:sldId id="327" r:id="rId50"/>
    <p:sldId id="285" r:id="rId51"/>
  </p:sldIdLst>
  <p:sldSz cx="9144000" cy="5143500" type="screen16x9"/>
  <p:notesSz cx="6858000" cy="9144000"/>
  <p:embeddedFontLst>
    <p:embeddedFont>
      <p:font typeface="Crimson Text" panose="020B0604020202020204" charset="0"/>
      <p:regular r:id="rId53"/>
      <p:bold r:id="rId54"/>
      <p:italic r:id="rId55"/>
      <p:boldItalic r:id="rId56"/>
    </p:embeddedFont>
    <p:embeddedFont>
      <p:font typeface="Inter" panose="020B0502030000000004" pitchFamily="34" charset="0"/>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55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font" Target="fonts/font3.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font" Target="fonts/font1.fntdata"/><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font" Target="fonts/font5.fntdata"/><Relationship Id="rId61"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font" Target="fonts/font4.fntdata"/><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4CEF8-47CF-48EC-99C6-2C40D470A7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3CE7F4-B29C-48BB-93B6-7E9AF8BF0C6E}">
      <dgm:prSet/>
      <dgm:spPr/>
      <dgm:t>
        <a:bodyPr/>
        <a:lstStyle/>
        <a:p>
          <a:pPr>
            <a:lnSpc>
              <a:spcPct val="100000"/>
            </a:lnSpc>
          </a:pPr>
          <a:r>
            <a:rPr lang="en-US"/>
            <a:t>Software Details: </a:t>
          </a:r>
        </a:p>
      </dgm:t>
    </dgm:pt>
    <dgm:pt modelId="{8BADA1CC-2FBB-4BF3-BE1F-F458C50CE4C3}" type="parTrans" cxnId="{D6D82F34-D5C5-4877-8724-33F80A011503}">
      <dgm:prSet/>
      <dgm:spPr/>
      <dgm:t>
        <a:bodyPr/>
        <a:lstStyle/>
        <a:p>
          <a:endParaRPr lang="en-US"/>
        </a:p>
      </dgm:t>
    </dgm:pt>
    <dgm:pt modelId="{24FDD0D4-FBD2-454A-9BD5-4D29C0F8D98D}" type="sibTrans" cxnId="{D6D82F34-D5C5-4877-8724-33F80A011503}">
      <dgm:prSet/>
      <dgm:spPr/>
      <dgm:t>
        <a:bodyPr/>
        <a:lstStyle/>
        <a:p>
          <a:endParaRPr lang="en-US"/>
        </a:p>
      </dgm:t>
    </dgm:pt>
    <dgm:pt modelId="{3D669B3D-17A4-47DC-BE19-2CB1E3BAB3AC}">
      <dgm:prSet custT="1"/>
      <dgm:spPr/>
      <dgm:t>
        <a:bodyPr/>
        <a:lstStyle/>
        <a:p>
          <a:pPr>
            <a:lnSpc>
              <a:spcPct val="100000"/>
            </a:lnSpc>
          </a:pPr>
          <a:r>
            <a:rPr lang="en-US" sz="1600" dirty="0"/>
            <a:t>Python (libraries) &gt;&gt; Pandas, </a:t>
          </a:r>
          <a:r>
            <a:rPr lang="en-US" sz="1600" dirty="0" err="1"/>
            <a:t>SKLearn</a:t>
          </a:r>
          <a:r>
            <a:rPr lang="en-US" sz="1600" dirty="0"/>
            <a:t>, Seaborn, Matplotlib, </a:t>
          </a:r>
          <a:r>
            <a:rPr lang="en-US" sz="1600" dirty="0" err="1"/>
            <a:t>numpy</a:t>
          </a:r>
          <a:r>
            <a:rPr lang="en-US" sz="1600" dirty="0"/>
            <a:t>.</a:t>
          </a:r>
        </a:p>
      </dgm:t>
    </dgm:pt>
    <dgm:pt modelId="{F1C5D232-BDA6-4E24-9A6E-96249E7FDDE6}" type="parTrans" cxnId="{F3D37199-6541-49E5-B52C-4CBC6B486757}">
      <dgm:prSet/>
      <dgm:spPr/>
      <dgm:t>
        <a:bodyPr/>
        <a:lstStyle/>
        <a:p>
          <a:endParaRPr lang="en-US"/>
        </a:p>
      </dgm:t>
    </dgm:pt>
    <dgm:pt modelId="{58D9EB1E-D549-4A0B-A14B-B4AB8949A277}" type="sibTrans" cxnId="{F3D37199-6541-49E5-B52C-4CBC6B486757}">
      <dgm:prSet/>
      <dgm:spPr/>
      <dgm:t>
        <a:bodyPr/>
        <a:lstStyle/>
        <a:p>
          <a:endParaRPr lang="en-US"/>
        </a:p>
      </dgm:t>
    </dgm:pt>
    <dgm:pt modelId="{853C95B9-A797-43A3-8201-1841331CA127}">
      <dgm:prSet custT="1"/>
      <dgm:spPr/>
      <dgm:t>
        <a:bodyPr/>
        <a:lstStyle/>
        <a:p>
          <a:pPr>
            <a:lnSpc>
              <a:spcPct val="100000"/>
            </a:lnSpc>
          </a:pPr>
          <a:r>
            <a:rPr lang="en-US" sz="1600" dirty="0"/>
            <a:t>Dataset &gt;&gt; Kaggle.</a:t>
          </a:r>
        </a:p>
      </dgm:t>
    </dgm:pt>
    <dgm:pt modelId="{AC83B96A-1184-4164-B2EB-5EFD1A245CCF}" type="parTrans" cxnId="{1D333686-32BD-4D81-A2E3-EAAC31A67FEA}">
      <dgm:prSet/>
      <dgm:spPr/>
      <dgm:t>
        <a:bodyPr/>
        <a:lstStyle/>
        <a:p>
          <a:endParaRPr lang="en-US"/>
        </a:p>
      </dgm:t>
    </dgm:pt>
    <dgm:pt modelId="{52E46E40-1720-4AC9-9FB9-1477FC2B3C3A}" type="sibTrans" cxnId="{1D333686-32BD-4D81-A2E3-EAAC31A67FEA}">
      <dgm:prSet/>
      <dgm:spPr/>
      <dgm:t>
        <a:bodyPr/>
        <a:lstStyle/>
        <a:p>
          <a:endParaRPr lang="en-US"/>
        </a:p>
      </dgm:t>
    </dgm:pt>
    <dgm:pt modelId="{EF7B73D9-81EF-49D1-BCF1-FD93CD7D4D7D}">
      <dgm:prSet/>
      <dgm:spPr/>
      <dgm:t>
        <a:bodyPr/>
        <a:lstStyle/>
        <a:p>
          <a:pPr>
            <a:lnSpc>
              <a:spcPct val="100000"/>
            </a:lnSpc>
          </a:pPr>
          <a:r>
            <a:rPr lang="en-US"/>
            <a:t>Project Objective</a:t>
          </a:r>
        </a:p>
      </dgm:t>
    </dgm:pt>
    <dgm:pt modelId="{CF378DFE-7C8D-4DA6-8501-1A62183C1B6E}" type="parTrans" cxnId="{DC122C67-95C4-4B2A-B74F-52DEDBCCE403}">
      <dgm:prSet/>
      <dgm:spPr/>
      <dgm:t>
        <a:bodyPr/>
        <a:lstStyle/>
        <a:p>
          <a:endParaRPr lang="en-US"/>
        </a:p>
      </dgm:t>
    </dgm:pt>
    <dgm:pt modelId="{025666DD-C229-4183-9B57-8818103FB409}" type="sibTrans" cxnId="{DC122C67-95C4-4B2A-B74F-52DEDBCCE403}">
      <dgm:prSet/>
      <dgm:spPr/>
      <dgm:t>
        <a:bodyPr/>
        <a:lstStyle/>
        <a:p>
          <a:endParaRPr lang="en-US"/>
        </a:p>
      </dgm:t>
    </dgm:pt>
    <dgm:pt modelId="{5E858DB2-B59D-46E9-A268-370BBD515D37}">
      <dgm:prSet custT="1"/>
      <dgm:spPr/>
      <dgm:t>
        <a:bodyPr/>
        <a:lstStyle/>
        <a:p>
          <a:pPr>
            <a:lnSpc>
              <a:spcPct val="100000"/>
            </a:lnSpc>
          </a:pPr>
          <a:r>
            <a:rPr lang="en-US" sz="1800" dirty="0"/>
            <a:t>Used machine learning algorithms to classify a patient’s condition as normal or abnormal based on various orthopedic parameters</a:t>
          </a:r>
        </a:p>
      </dgm:t>
    </dgm:pt>
    <dgm:pt modelId="{7DE55FC9-E3DB-4C8C-8BBE-C03D50D05014}" type="parTrans" cxnId="{D1F94912-E5DC-4940-A1A2-3311BABEE255}">
      <dgm:prSet/>
      <dgm:spPr/>
      <dgm:t>
        <a:bodyPr/>
        <a:lstStyle/>
        <a:p>
          <a:endParaRPr lang="en-US"/>
        </a:p>
      </dgm:t>
    </dgm:pt>
    <dgm:pt modelId="{6AAEAFE3-6852-4500-A79B-003F5396FFFD}" type="sibTrans" cxnId="{D1F94912-E5DC-4940-A1A2-3311BABEE255}">
      <dgm:prSet/>
      <dgm:spPr/>
      <dgm:t>
        <a:bodyPr/>
        <a:lstStyle/>
        <a:p>
          <a:endParaRPr lang="en-US"/>
        </a:p>
      </dgm:t>
    </dgm:pt>
    <dgm:pt modelId="{FE1DE51F-1980-4AA3-A877-1FD045EE7306}" type="pres">
      <dgm:prSet presAssocID="{9B54CEF8-47CF-48EC-99C6-2C40D470A74B}" presName="root" presStyleCnt="0">
        <dgm:presLayoutVars>
          <dgm:dir/>
          <dgm:resizeHandles val="exact"/>
        </dgm:presLayoutVars>
      </dgm:prSet>
      <dgm:spPr/>
    </dgm:pt>
    <dgm:pt modelId="{20DA9D21-C717-4F48-8CFD-A5ABD449609D}" type="pres">
      <dgm:prSet presAssocID="{3F3CE7F4-B29C-48BB-93B6-7E9AF8BF0C6E}" presName="compNode" presStyleCnt="0"/>
      <dgm:spPr/>
    </dgm:pt>
    <dgm:pt modelId="{0716D71C-A5E8-49E2-B1C9-3139985BE53C}" type="pres">
      <dgm:prSet presAssocID="{3F3CE7F4-B29C-48BB-93B6-7E9AF8BF0C6E}" presName="bgRect" presStyleLbl="bgShp" presStyleIdx="0" presStyleCnt="2" custScaleY="136782"/>
      <dgm:spPr/>
    </dgm:pt>
    <dgm:pt modelId="{5D3025BF-6B3C-45C7-A748-42891A5C01AF}" type="pres">
      <dgm:prSet presAssocID="{3F3CE7F4-B29C-48BB-93B6-7E9AF8BF0C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E369E136-2CEF-43FD-AED8-0BFB8DB623B1}" type="pres">
      <dgm:prSet presAssocID="{3F3CE7F4-B29C-48BB-93B6-7E9AF8BF0C6E}" presName="spaceRect" presStyleCnt="0"/>
      <dgm:spPr/>
    </dgm:pt>
    <dgm:pt modelId="{FC4CA203-40D1-4D98-A865-8A8D767D93DC}" type="pres">
      <dgm:prSet presAssocID="{3F3CE7F4-B29C-48BB-93B6-7E9AF8BF0C6E}" presName="parTx" presStyleLbl="revTx" presStyleIdx="0" presStyleCnt="4">
        <dgm:presLayoutVars>
          <dgm:chMax val="0"/>
          <dgm:chPref val="0"/>
        </dgm:presLayoutVars>
      </dgm:prSet>
      <dgm:spPr/>
    </dgm:pt>
    <dgm:pt modelId="{675845F6-11E0-4DCF-BEF3-D081580D3940}" type="pres">
      <dgm:prSet presAssocID="{3F3CE7F4-B29C-48BB-93B6-7E9AF8BF0C6E}" presName="desTx" presStyleLbl="revTx" presStyleIdx="1" presStyleCnt="4">
        <dgm:presLayoutVars/>
      </dgm:prSet>
      <dgm:spPr/>
    </dgm:pt>
    <dgm:pt modelId="{79E54AAF-F50B-4B8F-B122-5C7531A0A9D6}" type="pres">
      <dgm:prSet presAssocID="{24FDD0D4-FBD2-454A-9BD5-4D29C0F8D98D}" presName="sibTrans" presStyleCnt="0"/>
      <dgm:spPr/>
    </dgm:pt>
    <dgm:pt modelId="{59B50CBB-2867-43B6-AAB3-A5FC53153FAE}" type="pres">
      <dgm:prSet presAssocID="{EF7B73D9-81EF-49D1-BCF1-FD93CD7D4D7D}" presName="compNode" presStyleCnt="0"/>
      <dgm:spPr/>
    </dgm:pt>
    <dgm:pt modelId="{45502474-B284-4C8E-AD6A-F6B89BCCCDE2}" type="pres">
      <dgm:prSet presAssocID="{EF7B73D9-81EF-49D1-BCF1-FD93CD7D4D7D}" presName="bgRect" presStyleLbl="bgShp" presStyleIdx="1" presStyleCnt="2" custScaleY="153507"/>
      <dgm:spPr/>
    </dgm:pt>
    <dgm:pt modelId="{7BAB5C55-BE3F-4AE8-8F96-F886223DFE14}" type="pres">
      <dgm:prSet presAssocID="{EF7B73D9-81EF-49D1-BCF1-FD93CD7D4D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9CF942C5-B275-43BA-A32F-CDF62090DC38}" type="pres">
      <dgm:prSet presAssocID="{EF7B73D9-81EF-49D1-BCF1-FD93CD7D4D7D}" presName="spaceRect" presStyleCnt="0"/>
      <dgm:spPr/>
    </dgm:pt>
    <dgm:pt modelId="{B343B20C-DABA-4BAD-B55A-E7676D4F9FE6}" type="pres">
      <dgm:prSet presAssocID="{EF7B73D9-81EF-49D1-BCF1-FD93CD7D4D7D}" presName="parTx" presStyleLbl="revTx" presStyleIdx="2" presStyleCnt="4">
        <dgm:presLayoutVars>
          <dgm:chMax val="0"/>
          <dgm:chPref val="0"/>
        </dgm:presLayoutVars>
      </dgm:prSet>
      <dgm:spPr/>
    </dgm:pt>
    <dgm:pt modelId="{1F747B6E-0BA5-404C-A55D-EF4779F1A9D5}" type="pres">
      <dgm:prSet presAssocID="{EF7B73D9-81EF-49D1-BCF1-FD93CD7D4D7D}" presName="desTx" presStyleLbl="revTx" presStyleIdx="3" presStyleCnt="4" custScaleY="151281">
        <dgm:presLayoutVars/>
      </dgm:prSet>
      <dgm:spPr/>
    </dgm:pt>
  </dgm:ptLst>
  <dgm:cxnLst>
    <dgm:cxn modelId="{D1F94912-E5DC-4940-A1A2-3311BABEE255}" srcId="{EF7B73D9-81EF-49D1-BCF1-FD93CD7D4D7D}" destId="{5E858DB2-B59D-46E9-A268-370BBD515D37}" srcOrd="0" destOrd="0" parTransId="{7DE55FC9-E3DB-4C8C-8BBE-C03D50D05014}" sibTransId="{6AAEAFE3-6852-4500-A79B-003F5396FFFD}"/>
    <dgm:cxn modelId="{98E05D22-61E2-4186-AC67-8561E017A74A}" type="presOf" srcId="{EF7B73D9-81EF-49D1-BCF1-FD93CD7D4D7D}" destId="{B343B20C-DABA-4BAD-B55A-E7676D4F9FE6}" srcOrd="0" destOrd="0" presId="urn:microsoft.com/office/officeart/2018/2/layout/IconVerticalSolidList"/>
    <dgm:cxn modelId="{D6D82F34-D5C5-4877-8724-33F80A011503}" srcId="{9B54CEF8-47CF-48EC-99C6-2C40D470A74B}" destId="{3F3CE7F4-B29C-48BB-93B6-7E9AF8BF0C6E}" srcOrd="0" destOrd="0" parTransId="{8BADA1CC-2FBB-4BF3-BE1F-F458C50CE4C3}" sibTransId="{24FDD0D4-FBD2-454A-9BD5-4D29C0F8D98D}"/>
    <dgm:cxn modelId="{DC122C67-95C4-4B2A-B74F-52DEDBCCE403}" srcId="{9B54CEF8-47CF-48EC-99C6-2C40D470A74B}" destId="{EF7B73D9-81EF-49D1-BCF1-FD93CD7D4D7D}" srcOrd="1" destOrd="0" parTransId="{CF378DFE-7C8D-4DA6-8501-1A62183C1B6E}" sibTransId="{025666DD-C229-4183-9B57-8818103FB409}"/>
    <dgm:cxn modelId="{CC472168-8F32-41C1-BE31-3A1EF7195566}" type="presOf" srcId="{853C95B9-A797-43A3-8201-1841331CA127}" destId="{675845F6-11E0-4DCF-BEF3-D081580D3940}" srcOrd="0" destOrd="1" presId="urn:microsoft.com/office/officeart/2018/2/layout/IconVerticalSolidList"/>
    <dgm:cxn modelId="{1D333686-32BD-4D81-A2E3-EAAC31A67FEA}" srcId="{3F3CE7F4-B29C-48BB-93B6-7E9AF8BF0C6E}" destId="{853C95B9-A797-43A3-8201-1841331CA127}" srcOrd="1" destOrd="0" parTransId="{AC83B96A-1184-4164-B2EB-5EFD1A245CCF}" sibTransId="{52E46E40-1720-4AC9-9FB9-1477FC2B3C3A}"/>
    <dgm:cxn modelId="{6F9B4490-CD08-4DA6-8644-CE4B90126799}" type="presOf" srcId="{9B54CEF8-47CF-48EC-99C6-2C40D470A74B}" destId="{FE1DE51F-1980-4AA3-A877-1FD045EE7306}" srcOrd="0" destOrd="0" presId="urn:microsoft.com/office/officeart/2018/2/layout/IconVerticalSolidList"/>
    <dgm:cxn modelId="{F3D37199-6541-49E5-B52C-4CBC6B486757}" srcId="{3F3CE7F4-B29C-48BB-93B6-7E9AF8BF0C6E}" destId="{3D669B3D-17A4-47DC-BE19-2CB1E3BAB3AC}" srcOrd="0" destOrd="0" parTransId="{F1C5D232-BDA6-4E24-9A6E-96249E7FDDE6}" sibTransId="{58D9EB1E-D549-4A0B-A14B-B4AB8949A277}"/>
    <dgm:cxn modelId="{65C53BB7-A4BC-4441-892F-CA0DF804BFD9}" type="presOf" srcId="{3D669B3D-17A4-47DC-BE19-2CB1E3BAB3AC}" destId="{675845F6-11E0-4DCF-BEF3-D081580D3940}" srcOrd="0" destOrd="0" presId="urn:microsoft.com/office/officeart/2018/2/layout/IconVerticalSolidList"/>
    <dgm:cxn modelId="{9C7F45D5-A96D-4D0D-B00E-7B1D94D871B4}" type="presOf" srcId="{5E858DB2-B59D-46E9-A268-370BBD515D37}" destId="{1F747B6E-0BA5-404C-A55D-EF4779F1A9D5}" srcOrd="0" destOrd="0" presId="urn:microsoft.com/office/officeart/2018/2/layout/IconVerticalSolidList"/>
    <dgm:cxn modelId="{DBFBF5FA-0081-49FE-AA7B-E4F433B70162}" type="presOf" srcId="{3F3CE7F4-B29C-48BB-93B6-7E9AF8BF0C6E}" destId="{FC4CA203-40D1-4D98-A865-8A8D767D93DC}" srcOrd="0" destOrd="0" presId="urn:microsoft.com/office/officeart/2018/2/layout/IconVerticalSolidList"/>
    <dgm:cxn modelId="{CD4B4B36-97C3-4DC1-9025-F9E126E880E7}" type="presParOf" srcId="{FE1DE51F-1980-4AA3-A877-1FD045EE7306}" destId="{20DA9D21-C717-4F48-8CFD-A5ABD449609D}" srcOrd="0" destOrd="0" presId="urn:microsoft.com/office/officeart/2018/2/layout/IconVerticalSolidList"/>
    <dgm:cxn modelId="{93598CA4-0382-4F74-817B-88B77048FAAE}" type="presParOf" srcId="{20DA9D21-C717-4F48-8CFD-A5ABD449609D}" destId="{0716D71C-A5E8-49E2-B1C9-3139985BE53C}" srcOrd="0" destOrd="0" presId="urn:microsoft.com/office/officeart/2018/2/layout/IconVerticalSolidList"/>
    <dgm:cxn modelId="{75791E03-A190-427B-A5BC-DFAA84D23BA4}" type="presParOf" srcId="{20DA9D21-C717-4F48-8CFD-A5ABD449609D}" destId="{5D3025BF-6B3C-45C7-A748-42891A5C01AF}" srcOrd="1" destOrd="0" presId="urn:microsoft.com/office/officeart/2018/2/layout/IconVerticalSolidList"/>
    <dgm:cxn modelId="{FBCB8331-E5D5-451C-A884-7CDDC42D832A}" type="presParOf" srcId="{20DA9D21-C717-4F48-8CFD-A5ABD449609D}" destId="{E369E136-2CEF-43FD-AED8-0BFB8DB623B1}" srcOrd="2" destOrd="0" presId="urn:microsoft.com/office/officeart/2018/2/layout/IconVerticalSolidList"/>
    <dgm:cxn modelId="{B87C0118-1AA2-4CC0-93BE-767C4B72AA24}" type="presParOf" srcId="{20DA9D21-C717-4F48-8CFD-A5ABD449609D}" destId="{FC4CA203-40D1-4D98-A865-8A8D767D93DC}" srcOrd="3" destOrd="0" presId="urn:microsoft.com/office/officeart/2018/2/layout/IconVerticalSolidList"/>
    <dgm:cxn modelId="{F5C4FEBD-46DE-47E6-98A0-5E6C4851283A}" type="presParOf" srcId="{20DA9D21-C717-4F48-8CFD-A5ABD449609D}" destId="{675845F6-11E0-4DCF-BEF3-D081580D3940}" srcOrd="4" destOrd="0" presId="urn:microsoft.com/office/officeart/2018/2/layout/IconVerticalSolidList"/>
    <dgm:cxn modelId="{F8A67E81-9AF5-4C50-BA8E-C0A6F47E0D3B}" type="presParOf" srcId="{FE1DE51F-1980-4AA3-A877-1FD045EE7306}" destId="{79E54AAF-F50B-4B8F-B122-5C7531A0A9D6}" srcOrd="1" destOrd="0" presId="urn:microsoft.com/office/officeart/2018/2/layout/IconVerticalSolidList"/>
    <dgm:cxn modelId="{56BAB8DB-98C0-47EB-97E6-E773B53C339E}" type="presParOf" srcId="{FE1DE51F-1980-4AA3-A877-1FD045EE7306}" destId="{59B50CBB-2867-43B6-AAB3-A5FC53153FAE}" srcOrd="2" destOrd="0" presId="urn:microsoft.com/office/officeart/2018/2/layout/IconVerticalSolidList"/>
    <dgm:cxn modelId="{6CA44CA1-EE7B-49DC-AF0A-FB25AA9BBD74}" type="presParOf" srcId="{59B50CBB-2867-43B6-AAB3-A5FC53153FAE}" destId="{45502474-B284-4C8E-AD6A-F6B89BCCCDE2}" srcOrd="0" destOrd="0" presId="urn:microsoft.com/office/officeart/2018/2/layout/IconVerticalSolidList"/>
    <dgm:cxn modelId="{71DBF990-49C0-46E2-B687-0B217F30A40B}" type="presParOf" srcId="{59B50CBB-2867-43B6-AAB3-A5FC53153FAE}" destId="{7BAB5C55-BE3F-4AE8-8F96-F886223DFE14}" srcOrd="1" destOrd="0" presId="urn:microsoft.com/office/officeart/2018/2/layout/IconVerticalSolidList"/>
    <dgm:cxn modelId="{93A3B970-A4A6-4728-911E-02C539D0A372}" type="presParOf" srcId="{59B50CBB-2867-43B6-AAB3-A5FC53153FAE}" destId="{9CF942C5-B275-43BA-A32F-CDF62090DC38}" srcOrd="2" destOrd="0" presId="urn:microsoft.com/office/officeart/2018/2/layout/IconVerticalSolidList"/>
    <dgm:cxn modelId="{36B2CBD9-3723-443C-B7F3-D80E652A59EA}" type="presParOf" srcId="{59B50CBB-2867-43B6-AAB3-A5FC53153FAE}" destId="{B343B20C-DABA-4BAD-B55A-E7676D4F9FE6}" srcOrd="3" destOrd="0" presId="urn:microsoft.com/office/officeart/2018/2/layout/IconVerticalSolidList"/>
    <dgm:cxn modelId="{7B839003-7979-4AE8-87A9-854536C634A1}" type="presParOf" srcId="{59B50CBB-2867-43B6-AAB3-A5FC53153FAE}" destId="{1F747B6E-0BA5-404C-A55D-EF4779F1A9D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C0B373-7BF1-44C0-A64B-FC83ADDCDB51}" type="doc">
      <dgm:prSet loTypeId="urn:microsoft.com/office/officeart/2005/8/layout/hList3" loCatId="list" qsTypeId="urn:microsoft.com/office/officeart/2005/8/quickstyle/simple3" qsCatId="simple" csTypeId="urn:microsoft.com/office/officeart/2005/8/colors/accent0_1" csCatId="mainScheme" phldr="1"/>
      <dgm:spPr/>
      <dgm:t>
        <a:bodyPr/>
        <a:lstStyle/>
        <a:p>
          <a:pPr rtl="1"/>
          <a:endParaRPr lang="ar-EG"/>
        </a:p>
      </dgm:t>
    </dgm:pt>
    <dgm:pt modelId="{2E9331EB-3B83-41BC-8321-306A713750C6}">
      <dgm:prSet phldrT="[Text]" custT="1"/>
      <dgm:spPr/>
      <dgm:t>
        <a:bodyPr/>
        <a:lstStyle/>
        <a:p>
          <a:pPr rtl="0"/>
          <a:r>
            <a:rPr lang="en-US" sz="2000" dirty="0"/>
            <a:t>Each patient is represented in the data set by six biomechanical attributes derived from the shape and orientation of the pelvis and lumbar spine (each one is a column)</a:t>
          </a:r>
          <a:endParaRPr lang="ar-EG" sz="2000" dirty="0"/>
        </a:p>
      </dgm:t>
    </dgm:pt>
    <dgm:pt modelId="{6CEBA83B-26A8-4B30-9F2F-EBC0EDC135CC}" type="parTrans" cxnId="{1D7BB81B-2666-4496-A9AA-2E09FC0135F4}">
      <dgm:prSet/>
      <dgm:spPr/>
      <dgm:t>
        <a:bodyPr/>
        <a:lstStyle/>
        <a:p>
          <a:pPr rtl="1"/>
          <a:endParaRPr lang="ar-EG"/>
        </a:p>
      </dgm:t>
    </dgm:pt>
    <dgm:pt modelId="{0E0993E8-00A0-4734-9DDD-D58961E02B53}" type="sibTrans" cxnId="{1D7BB81B-2666-4496-A9AA-2E09FC0135F4}">
      <dgm:prSet/>
      <dgm:spPr/>
      <dgm:t>
        <a:bodyPr/>
        <a:lstStyle/>
        <a:p>
          <a:pPr rtl="1"/>
          <a:endParaRPr lang="ar-EG"/>
        </a:p>
      </dgm:t>
    </dgm:pt>
    <dgm:pt modelId="{944B0FC6-DDB5-48CF-ADF2-32D26C858996}">
      <dgm:prSet phldrT="[Text]" custT="1"/>
      <dgm:spPr/>
      <dgm:t>
        <a:bodyPr/>
        <a:lstStyle/>
        <a:p>
          <a:pPr rtl="0"/>
          <a:r>
            <a:rPr lang="en-US" sz="2000" b="0" i="0" dirty="0">
              <a:effectLst/>
              <a:latin typeface="Inter"/>
            </a:rPr>
            <a:t>Pelvic incidence   </a:t>
          </a:r>
          <a:r>
            <a:rPr lang="ar-EG" sz="2000" b="0" i="0" dirty="0">
              <a:effectLst/>
              <a:latin typeface="Inter"/>
            </a:rPr>
            <a:t>حدوث الحوض</a:t>
          </a:r>
          <a:endParaRPr lang="ar-EG" sz="2000" dirty="0"/>
        </a:p>
      </dgm:t>
    </dgm:pt>
    <dgm:pt modelId="{08E6B7A1-D7B6-4745-873E-60E0BA5C5A3B}" type="parTrans" cxnId="{F3B97E2D-A151-4C57-84B5-EB829BE18E66}">
      <dgm:prSet/>
      <dgm:spPr/>
      <dgm:t>
        <a:bodyPr/>
        <a:lstStyle/>
        <a:p>
          <a:pPr rtl="1"/>
          <a:endParaRPr lang="ar-EG"/>
        </a:p>
      </dgm:t>
    </dgm:pt>
    <dgm:pt modelId="{40BAE3F7-4D33-4AA3-8C29-4C7AA9C9AB12}" type="sibTrans" cxnId="{F3B97E2D-A151-4C57-84B5-EB829BE18E66}">
      <dgm:prSet/>
      <dgm:spPr/>
      <dgm:t>
        <a:bodyPr/>
        <a:lstStyle/>
        <a:p>
          <a:pPr rtl="1"/>
          <a:endParaRPr lang="ar-EG"/>
        </a:p>
      </dgm:t>
    </dgm:pt>
    <dgm:pt modelId="{7464C1D6-FFB8-4158-AC61-E3F302AFAFBA}">
      <dgm:prSet phldrT="[Text]" custT="1"/>
      <dgm:spPr/>
      <dgm:t>
        <a:bodyPr/>
        <a:lstStyle/>
        <a:p>
          <a:pPr algn="ctr" rtl="0"/>
          <a:r>
            <a:rPr lang="en-US" sz="2000" b="0" i="0" kern="1200" dirty="0">
              <a:solidFill>
                <a:srgbClr val="000000">
                  <a:hueOff val="0"/>
                  <a:satOff val="0"/>
                  <a:lumOff val="0"/>
                  <a:alphaOff val="0"/>
                </a:srgbClr>
              </a:solidFill>
              <a:effectLst/>
              <a:latin typeface="Inter"/>
              <a:ea typeface="+mn-ea"/>
              <a:cs typeface="+mn-cs"/>
            </a:rPr>
            <a:t>pelvic tilt         </a:t>
          </a:r>
          <a:r>
            <a:rPr lang="ar-EG" sz="2000" b="0" i="0" kern="1200" dirty="0">
              <a:solidFill>
                <a:srgbClr val="000000">
                  <a:hueOff val="0"/>
                  <a:satOff val="0"/>
                  <a:lumOff val="0"/>
                  <a:alphaOff val="0"/>
                </a:srgbClr>
              </a:solidFill>
              <a:effectLst/>
              <a:latin typeface="Inter"/>
              <a:ea typeface="+mn-ea"/>
              <a:cs typeface="+mn-cs"/>
            </a:rPr>
            <a:t>إمالة الحوض</a:t>
          </a:r>
        </a:p>
      </dgm:t>
    </dgm:pt>
    <dgm:pt modelId="{28AF64E8-AE88-424C-B5A0-A3D5E79DA5AC}" type="parTrans" cxnId="{B3B22143-D9E3-4AEA-9F00-72E184275FD3}">
      <dgm:prSet/>
      <dgm:spPr/>
      <dgm:t>
        <a:bodyPr/>
        <a:lstStyle/>
        <a:p>
          <a:pPr rtl="1"/>
          <a:endParaRPr lang="ar-EG"/>
        </a:p>
      </dgm:t>
    </dgm:pt>
    <dgm:pt modelId="{5084C4F2-0E22-480C-B65B-FDCB47FA1827}" type="sibTrans" cxnId="{B3B22143-D9E3-4AEA-9F00-72E184275FD3}">
      <dgm:prSet/>
      <dgm:spPr/>
      <dgm:t>
        <a:bodyPr/>
        <a:lstStyle/>
        <a:p>
          <a:pPr rtl="1"/>
          <a:endParaRPr lang="ar-EG"/>
        </a:p>
      </dgm:t>
    </dgm:pt>
    <dgm:pt modelId="{A89B2718-2DD0-48B7-B80C-1D3788AC0F3E}">
      <dgm:prSet phldrT="[Text]" custT="1"/>
      <dgm:spPr/>
      <dgm:t>
        <a:bodyPr/>
        <a:lstStyle/>
        <a:p>
          <a:pPr rtl="0"/>
          <a:r>
            <a:rPr lang="en-US" sz="2000" b="0" i="0" kern="1200" dirty="0">
              <a:solidFill>
                <a:srgbClr val="000000">
                  <a:hueOff val="0"/>
                  <a:satOff val="0"/>
                  <a:lumOff val="0"/>
                  <a:alphaOff val="0"/>
                </a:srgbClr>
              </a:solidFill>
              <a:effectLst/>
              <a:latin typeface="Inter"/>
              <a:ea typeface="+mn-ea"/>
              <a:cs typeface="+mn-cs"/>
            </a:rPr>
            <a:t>lumbar lordosis angle              </a:t>
          </a:r>
          <a:r>
            <a:rPr lang="ar-EG" sz="2000" b="0" i="0" kern="1200" dirty="0">
              <a:solidFill>
                <a:srgbClr val="000000">
                  <a:hueOff val="0"/>
                  <a:satOff val="0"/>
                  <a:lumOff val="0"/>
                  <a:alphaOff val="0"/>
                </a:srgbClr>
              </a:solidFill>
              <a:effectLst/>
              <a:latin typeface="Inter"/>
              <a:ea typeface="+mn-ea"/>
              <a:cs typeface="+mn-cs"/>
            </a:rPr>
            <a:t>زاوية قعس قطني</a:t>
          </a:r>
        </a:p>
      </dgm:t>
    </dgm:pt>
    <dgm:pt modelId="{743860E9-960E-4720-BF30-5EDD878CAAF1}" type="parTrans" cxnId="{5F9F90E0-34BE-43D6-A74E-B3AE6B277B82}">
      <dgm:prSet/>
      <dgm:spPr/>
      <dgm:t>
        <a:bodyPr/>
        <a:lstStyle/>
        <a:p>
          <a:pPr rtl="1"/>
          <a:endParaRPr lang="ar-EG"/>
        </a:p>
      </dgm:t>
    </dgm:pt>
    <dgm:pt modelId="{734D6577-90EA-4485-B140-2C3E9C5EB5AA}" type="sibTrans" cxnId="{5F9F90E0-34BE-43D6-A74E-B3AE6B277B82}">
      <dgm:prSet/>
      <dgm:spPr/>
      <dgm:t>
        <a:bodyPr/>
        <a:lstStyle/>
        <a:p>
          <a:pPr rtl="1"/>
          <a:endParaRPr lang="ar-EG"/>
        </a:p>
      </dgm:t>
    </dgm:pt>
    <dgm:pt modelId="{39C43E19-BDEF-4A4A-BC71-4B18BB77EBF3}">
      <dgm:prSet custT="1"/>
      <dgm:spPr/>
      <dgm:t>
        <a:bodyPr/>
        <a:lstStyle/>
        <a:p>
          <a:pPr rtl="0"/>
          <a:r>
            <a:rPr lang="en-US" sz="2000" b="0" i="0" kern="1200" dirty="0">
              <a:solidFill>
                <a:srgbClr val="000000">
                  <a:hueOff val="0"/>
                  <a:satOff val="0"/>
                  <a:lumOff val="0"/>
                  <a:alphaOff val="0"/>
                </a:srgbClr>
              </a:solidFill>
              <a:effectLst/>
              <a:latin typeface="Inter"/>
              <a:ea typeface="+mn-ea"/>
              <a:cs typeface="+mn-cs"/>
            </a:rPr>
            <a:t>sacral slope    </a:t>
          </a:r>
          <a:r>
            <a:rPr lang="ar-EG" sz="2000" b="0" i="0" kern="1200" dirty="0">
              <a:solidFill>
                <a:srgbClr val="000000">
                  <a:hueOff val="0"/>
                  <a:satOff val="0"/>
                  <a:lumOff val="0"/>
                  <a:alphaOff val="0"/>
                </a:srgbClr>
              </a:solidFill>
              <a:effectLst/>
              <a:latin typeface="Inter"/>
              <a:ea typeface="+mn-ea"/>
              <a:cs typeface="+mn-cs"/>
            </a:rPr>
            <a:t>منحدر عجزي</a:t>
          </a:r>
        </a:p>
      </dgm:t>
    </dgm:pt>
    <dgm:pt modelId="{FE58B3C2-0B28-4869-8EBB-E9D0E43820F9}" type="parTrans" cxnId="{FAB56399-76B8-4A05-BF03-414FA001E32B}">
      <dgm:prSet/>
      <dgm:spPr/>
      <dgm:t>
        <a:bodyPr/>
        <a:lstStyle/>
        <a:p>
          <a:pPr rtl="1"/>
          <a:endParaRPr lang="ar-EG"/>
        </a:p>
      </dgm:t>
    </dgm:pt>
    <dgm:pt modelId="{D778045C-A24C-48DA-9585-240CAA8D611B}" type="sibTrans" cxnId="{FAB56399-76B8-4A05-BF03-414FA001E32B}">
      <dgm:prSet/>
      <dgm:spPr/>
      <dgm:t>
        <a:bodyPr/>
        <a:lstStyle/>
        <a:p>
          <a:pPr rtl="1"/>
          <a:endParaRPr lang="ar-EG"/>
        </a:p>
      </dgm:t>
    </dgm:pt>
    <dgm:pt modelId="{FD6464A3-ED7C-4212-BC1F-4681A32E8C4F}">
      <dgm:prSet custT="1"/>
      <dgm:spPr/>
      <dgm: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radius </a:t>
          </a:r>
          <a:r>
            <a:rPr lang="ar-EG" sz="2000" b="0" i="0" kern="1200" dirty="0">
              <a:solidFill>
                <a:srgbClr val="000000">
                  <a:hueOff val="0"/>
                  <a:satOff val="0"/>
                  <a:lumOff val="0"/>
                  <a:alphaOff val="0"/>
                </a:srgbClr>
              </a:solidFill>
              <a:effectLst/>
              <a:latin typeface="Inter"/>
              <a:ea typeface="+mn-ea"/>
              <a:cs typeface="+mn-cs"/>
            </a:rPr>
            <a:t>نصف قطر الحوض</a:t>
          </a:r>
          <a:endParaRPr lang="en-US" sz="2000" b="0" i="0" kern="1200" dirty="0">
            <a:solidFill>
              <a:srgbClr val="000000">
                <a:hueOff val="0"/>
                <a:satOff val="0"/>
                <a:lumOff val="0"/>
                <a:alphaOff val="0"/>
              </a:srgbClr>
            </a:solidFill>
            <a:effectLst/>
            <a:latin typeface="Inter"/>
            <a:ea typeface="+mn-ea"/>
            <a:cs typeface="+mn-cs"/>
          </a:endParaRPr>
        </a:p>
      </dgm:t>
    </dgm:pt>
    <dgm:pt modelId="{0DE00E16-8C00-4D9D-98B2-E7398A1AD1AB}" type="parTrans" cxnId="{6F97588C-E7F8-4C22-9614-DF4941E51AED}">
      <dgm:prSet/>
      <dgm:spPr/>
      <dgm:t>
        <a:bodyPr/>
        <a:lstStyle/>
        <a:p>
          <a:pPr rtl="1"/>
          <a:endParaRPr lang="ar-EG"/>
        </a:p>
      </dgm:t>
    </dgm:pt>
    <dgm:pt modelId="{74771273-2978-4783-821F-3BB752DC6D1B}" type="sibTrans" cxnId="{6F97588C-E7F8-4C22-9614-DF4941E51AED}">
      <dgm:prSet/>
      <dgm:spPr/>
      <dgm:t>
        <a:bodyPr/>
        <a:lstStyle/>
        <a:p>
          <a:pPr rtl="1"/>
          <a:endParaRPr lang="ar-EG"/>
        </a:p>
      </dgm:t>
    </dgm:pt>
    <dgm:pt modelId="{A89E158D-1B24-4B5D-950B-C4A5B33F1A21}">
      <dgm:prSet custT="1"/>
      <dgm:spPr/>
      <dgm:t>
        <a:bodyPr/>
        <a:lstStyle/>
        <a:p>
          <a:pPr rtl="1"/>
          <a:r>
            <a:rPr lang="en-US" sz="2000" b="0" i="0" kern="1200" dirty="0">
              <a:solidFill>
                <a:srgbClr val="000000">
                  <a:hueOff val="0"/>
                  <a:satOff val="0"/>
                  <a:lumOff val="0"/>
                  <a:alphaOff val="0"/>
                </a:srgbClr>
              </a:solidFill>
              <a:effectLst/>
              <a:latin typeface="Inter"/>
              <a:ea typeface="+mn-ea"/>
              <a:cs typeface="+mn-cs"/>
            </a:rPr>
            <a:t>grade of spondylolisthesis        </a:t>
          </a:r>
          <a:r>
            <a:rPr lang="ar-EG" sz="2000" b="0" i="0" kern="1200" dirty="0">
              <a:solidFill>
                <a:srgbClr val="000000">
                  <a:hueOff val="0"/>
                  <a:satOff val="0"/>
                  <a:lumOff val="0"/>
                  <a:alphaOff val="0"/>
                </a:srgbClr>
              </a:solidFill>
              <a:effectLst/>
              <a:latin typeface="Inter"/>
              <a:ea typeface="+mn-ea"/>
              <a:cs typeface="+mn-cs"/>
            </a:rPr>
            <a:t>درجة انزلاق الفقار</a:t>
          </a:r>
        </a:p>
      </dgm:t>
    </dgm:pt>
    <dgm:pt modelId="{E75AE18D-A6AC-43BC-8542-E7081233ACF2}" type="parTrans" cxnId="{D9E955AB-6C36-4286-8177-FC37A68A2894}">
      <dgm:prSet/>
      <dgm:spPr/>
      <dgm:t>
        <a:bodyPr/>
        <a:lstStyle/>
        <a:p>
          <a:pPr rtl="1"/>
          <a:endParaRPr lang="ar-EG"/>
        </a:p>
      </dgm:t>
    </dgm:pt>
    <dgm:pt modelId="{B01E0443-4FAC-4ABE-905E-0101EACD3D2A}" type="sibTrans" cxnId="{D9E955AB-6C36-4286-8177-FC37A68A2894}">
      <dgm:prSet/>
      <dgm:spPr/>
      <dgm:t>
        <a:bodyPr/>
        <a:lstStyle/>
        <a:p>
          <a:pPr rtl="1"/>
          <a:endParaRPr lang="ar-EG"/>
        </a:p>
      </dgm:t>
    </dgm:pt>
    <dgm:pt modelId="{465AAEAA-DE2F-493D-8DF8-0C996AF2C81D}" type="pres">
      <dgm:prSet presAssocID="{74C0B373-7BF1-44C0-A64B-FC83ADDCDB51}" presName="composite" presStyleCnt="0">
        <dgm:presLayoutVars>
          <dgm:chMax val="1"/>
          <dgm:dir/>
          <dgm:resizeHandles val="exact"/>
        </dgm:presLayoutVars>
      </dgm:prSet>
      <dgm:spPr/>
    </dgm:pt>
    <dgm:pt modelId="{2BEE7E8F-D047-4479-AFC1-FE991B5BCF37}" type="pres">
      <dgm:prSet presAssocID="{2E9331EB-3B83-41BC-8321-306A713750C6}" presName="roof" presStyleLbl="dkBgShp" presStyleIdx="0" presStyleCnt="2" custLinFactNeighborX="-6509" custLinFactNeighborY="-3301"/>
      <dgm:spPr/>
    </dgm:pt>
    <dgm:pt modelId="{AA128C1E-42BE-487E-8893-57257420792F}" type="pres">
      <dgm:prSet presAssocID="{2E9331EB-3B83-41BC-8321-306A713750C6}" presName="pillars" presStyleCnt="0"/>
      <dgm:spPr/>
    </dgm:pt>
    <dgm:pt modelId="{0648FBFB-0D88-4AE6-9599-026671B48A1F}" type="pres">
      <dgm:prSet presAssocID="{2E9331EB-3B83-41BC-8321-306A713750C6}" presName="pillar1" presStyleLbl="node1" presStyleIdx="0" presStyleCnt="6">
        <dgm:presLayoutVars>
          <dgm:bulletEnabled val="1"/>
        </dgm:presLayoutVars>
      </dgm:prSet>
      <dgm:spPr/>
    </dgm:pt>
    <dgm:pt modelId="{1806F6C6-131F-4416-8E20-69C4937736E5}" type="pres">
      <dgm:prSet presAssocID="{7464C1D6-FFB8-4158-AC61-E3F302AFAFBA}" presName="pillarX" presStyleLbl="node1" presStyleIdx="1" presStyleCnt="6">
        <dgm:presLayoutVars>
          <dgm:bulletEnabled val="1"/>
        </dgm:presLayoutVars>
      </dgm:prSet>
      <dgm:spPr/>
    </dgm:pt>
    <dgm:pt modelId="{6EAF4219-D82A-42F3-BDD7-F49343903855}" type="pres">
      <dgm:prSet presAssocID="{A89B2718-2DD0-48B7-B80C-1D3788AC0F3E}" presName="pillarX" presStyleLbl="node1" presStyleIdx="2" presStyleCnt="6">
        <dgm:presLayoutVars>
          <dgm:bulletEnabled val="1"/>
        </dgm:presLayoutVars>
      </dgm:prSet>
      <dgm:spPr/>
    </dgm:pt>
    <dgm:pt modelId="{B5822864-425A-4A69-9C9A-435D6AD78D87}" type="pres">
      <dgm:prSet presAssocID="{39C43E19-BDEF-4A4A-BC71-4B18BB77EBF3}" presName="pillarX" presStyleLbl="node1" presStyleIdx="3" presStyleCnt="6">
        <dgm:presLayoutVars>
          <dgm:bulletEnabled val="1"/>
        </dgm:presLayoutVars>
      </dgm:prSet>
      <dgm:spPr/>
    </dgm:pt>
    <dgm:pt modelId="{3FCC9E29-C09B-43D9-B1E3-AD76AE4101AE}" type="pres">
      <dgm:prSet presAssocID="{FD6464A3-ED7C-4212-BC1F-4681A32E8C4F}" presName="pillarX" presStyleLbl="node1" presStyleIdx="4" presStyleCnt="6">
        <dgm:presLayoutVars>
          <dgm:bulletEnabled val="1"/>
        </dgm:presLayoutVars>
      </dgm:prSet>
      <dgm:spPr/>
    </dgm:pt>
    <dgm:pt modelId="{9A1556FA-F0EB-4C18-85A8-02927E250E1A}" type="pres">
      <dgm:prSet presAssocID="{A89E158D-1B24-4B5D-950B-C4A5B33F1A21}" presName="pillarX" presStyleLbl="node1" presStyleIdx="5" presStyleCnt="6">
        <dgm:presLayoutVars>
          <dgm:bulletEnabled val="1"/>
        </dgm:presLayoutVars>
      </dgm:prSet>
      <dgm:spPr/>
    </dgm:pt>
    <dgm:pt modelId="{C29ABC48-411B-43FC-A061-F90E30EE1E99}" type="pres">
      <dgm:prSet presAssocID="{2E9331EB-3B83-41BC-8321-306A713750C6}" presName="base" presStyleLbl="dkBgShp" presStyleIdx="1" presStyleCnt="2"/>
      <dgm:spPr/>
    </dgm:pt>
  </dgm:ptLst>
  <dgm:cxnLst>
    <dgm:cxn modelId="{D59B0211-BD78-45E5-9EEA-0EA7AEBC0CAE}" type="presOf" srcId="{7464C1D6-FFB8-4158-AC61-E3F302AFAFBA}" destId="{1806F6C6-131F-4416-8E20-69C4937736E5}" srcOrd="0" destOrd="0" presId="urn:microsoft.com/office/officeart/2005/8/layout/hList3"/>
    <dgm:cxn modelId="{1D7BB81B-2666-4496-A9AA-2E09FC0135F4}" srcId="{74C0B373-7BF1-44C0-A64B-FC83ADDCDB51}" destId="{2E9331EB-3B83-41BC-8321-306A713750C6}" srcOrd="0" destOrd="0" parTransId="{6CEBA83B-26A8-4B30-9F2F-EBC0EDC135CC}" sibTransId="{0E0993E8-00A0-4734-9DDD-D58961E02B53}"/>
    <dgm:cxn modelId="{F3B97E2D-A151-4C57-84B5-EB829BE18E66}" srcId="{2E9331EB-3B83-41BC-8321-306A713750C6}" destId="{944B0FC6-DDB5-48CF-ADF2-32D26C858996}" srcOrd="0" destOrd="0" parTransId="{08E6B7A1-D7B6-4745-873E-60E0BA5C5A3B}" sibTransId="{40BAE3F7-4D33-4AA3-8C29-4C7AA9C9AB12}"/>
    <dgm:cxn modelId="{B3B22143-D9E3-4AEA-9F00-72E184275FD3}" srcId="{2E9331EB-3B83-41BC-8321-306A713750C6}" destId="{7464C1D6-FFB8-4158-AC61-E3F302AFAFBA}" srcOrd="1" destOrd="0" parTransId="{28AF64E8-AE88-424C-B5A0-A3D5E79DA5AC}" sibTransId="{5084C4F2-0E22-480C-B65B-FDCB47FA1827}"/>
    <dgm:cxn modelId="{0C689E85-F618-4A76-899C-BD0CA3C84C37}" type="presOf" srcId="{FD6464A3-ED7C-4212-BC1F-4681A32E8C4F}" destId="{3FCC9E29-C09B-43D9-B1E3-AD76AE4101AE}" srcOrd="0" destOrd="0" presId="urn:microsoft.com/office/officeart/2005/8/layout/hList3"/>
    <dgm:cxn modelId="{BEB92789-68D5-4E9D-84F3-7C65B5AEA477}" type="presOf" srcId="{39C43E19-BDEF-4A4A-BC71-4B18BB77EBF3}" destId="{B5822864-425A-4A69-9C9A-435D6AD78D87}" srcOrd="0" destOrd="0" presId="urn:microsoft.com/office/officeart/2005/8/layout/hList3"/>
    <dgm:cxn modelId="{6F97588C-E7F8-4C22-9614-DF4941E51AED}" srcId="{2E9331EB-3B83-41BC-8321-306A713750C6}" destId="{FD6464A3-ED7C-4212-BC1F-4681A32E8C4F}" srcOrd="4" destOrd="0" parTransId="{0DE00E16-8C00-4D9D-98B2-E7398A1AD1AB}" sibTransId="{74771273-2978-4783-821F-3BB752DC6D1B}"/>
    <dgm:cxn modelId="{FAB56399-76B8-4A05-BF03-414FA001E32B}" srcId="{2E9331EB-3B83-41BC-8321-306A713750C6}" destId="{39C43E19-BDEF-4A4A-BC71-4B18BB77EBF3}" srcOrd="3" destOrd="0" parTransId="{FE58B3C2-0B28-4869-8EBB-E9D0E43820F9}" sibTransId="{D778045C-A24C-48DA-9585-240CAA8D611B}"/>
    <dgm:cxn modelId="{E76F159A-D3FC-41B8-8D99-B07D69E577FE}" type="presOf" srcId="{944B0FC6-DDB5-48CF-ADF2-32D26C858996}" destId="{0648FBFB-0D88-4AE6-9599-026671B48A1F}" srcOrd="0" destOrd="0" presId="urn:microsoft.com/office/officeart/2005/8/layout/hList3"/>
    <dgm:cxn modelId="{D9E955AB-6C36-4286-8177-FC37A68A2894}" srcId="{2E9331EB-3B83-41BC-8321-306A713750C6}" destId="{A89E158D-1B24-4B5D-950B-C4A5B33F1A21}" srcOrd="5" destOrd="0" parTransId="{E75AE18D-A6AC-43BC-8542-E7081233ACF2}" sibTransId="{B01E0443-4FAC-4ABE-905E-0101EACD3D2A}"/>
    <dgm:cxn modelId="{B41921C6-BE53-49CC-B9FD-39686A08D457}" type="presOf" srcId="{2E9331EB-3B83-41BC-8321-306A713750C6}" destId="{2BEE7E8F-D047-4479-AFC1-FE991B5BCF37}" srcOrd="0" destOrd="0" presId="urn:microsoft.com/office/officeart/2005/8/layout/hList3"/>
    <dgm:cxn modelId="{C65E76E0-6D77-4875-A4D9-60DE0552562F}" type="presOf" srcId="{A89B2718-2DD0-48B7-B80C-1D3788AC0F3E}" destId="{6EAF4219-D82A-42F3-BDD7-F49343903855}" srcOrd="0" destOrd="0" presId="urn:microsoft.com/office/officeart/2005/8/layout/hList3"/>
    <dgm:cxn modelId="{5F9F90E0-34BE-43D6-A74E-B3AE6B277B82}" srcId="{2E9331EB-3B83-41BC-8321-306A713750C6}" destId="{A89B2718-2DD0-48B7-B80C-1D3788AC0F3E}" srcOrd="2" destOrd="0" parTransId="{743860E9-960E-4720-BF30-5EDD878CAAF1}" sibTransId="{734D6577-90EA-4485-B140-2C3E9C5EB5AA}"/>
    <dgm:cxn modelId="{8F2541EC-CAD8-453C-97FB-D65C9EC4DED8}" type="presOf" srcId="{A89E158D-1B24-4B5D-950B-C4A5B33F1A21}" destId="{9A1556FA-F0EB-4C18-85A8-02927E250E1A}" srcOrd="0" destOrd="0" presId="urn:microsoft.com/office/officeart/2005/8/layout/hList3"/>
    <dgm:cxn modelId="{020F6CF4-63F8-4E21-9558-0CA3BF58A0BB}" type="presOf" srcId="{74C0B373-7BF1-44C0-A64B-FC83ADDCDB51}" destId="{465AAEAA-DE2F-493D-8DF8-0C996AF2C81D}" srcOrd="0" destOrd="0" presId="urn:microsoft.com/office/officeart/2005/8/layout/hList3"/>
    <dgm:cxn modelId="{C2A0CE2F-28A4-44A8-A894-D3A379E48FAB}" type="presParOf" srcId="{465AAEAA-DE2F-493D-8DF8-0C996AF2C81D}" destId="{2BEE7E8F-D047-4479-AFC1-FE991B5BCF37}" srcOrd="0" destOrd="0" presId="urn:microsoft.com/office/officeart/2005/8/layout/hList3"/>
    <dgm:cxn modelId="{3CDE1489-50D6-49C6-9C34-5D628C5278CE}" type="presParOf" srcId="{465AAEAA-DE2F-493D-8DF8-0C996AF2C81D}" destId="{AA128C1E-42BE-487E-8893-57257420792F}" srcOrd="1" destOrd="0" presId="urn:microsoft.com/office/officeart/2005/8/layout/hList3"/>
    <dgm:cxn modelId="{F87CC38B-57D9-4DCA-8A41-AADC42A76AF8}" type="presParOf" srcId="{AA128C1E-42BE-487E-8893-57257420792F}" destId="{0648FBFB-0D88-4AE6-9599-026671B48A1F}" srcOrd="0" destOrd="0" presId="urn:microsoft.com/office/officeart/2005/8/layout/hList3"/>
    <dgm:cxn modelId="{888BA6EF-CBAB-459C-AF41-B2B0D37D628F}" type="presParOf" srcId="{AA128C1E-42BE-487E-8893-57257420792F}" destId="{1806F6C6-131F-4416-8E20-69C4937736E5}" srcOrd="1" destOrd="0" presId="urn:microsoft.com/office/officeart/2005/8/layout/hList3"/>
    <dgm:cxn modelId="{E7CA7C1E-D7D2-43AB-B960-CBF948F5EB90}" type="presParOf" srcId="{AA128C1E-42BE-487E-8893-57257420792F}" destId="{6EAF4219-D82A-42F3-BDD7-F49343903855}" srcOrd="2" destOrd="0" presId="urn:microsoft.com/office/officeart/2005/8/layout/hList3"/>
    <dgm:cxn modelId="{7EBCE244-6BAD-4571-A041-8B079EF4A3BB}" type="presParOf" srcId="{AA128C1E-42BE-487E-8893-57257420792F}" destId="{B5822864-425A-4A69-9C9A-435D6AD78D87}" srcOrd="3" destOrd="0" presId="urn:microsoft.com/office/officeart/2005/8/layout/hList3"/>
    <dgm:cxn modelId="{4D51E81A-7472-4B08-A216-61FC0235B853}" type="presParOf" srcId="{AA128C1E-42BE-487E-8893-57257420792F}" destId="{3FCC9E29-C09B-43D9-B1E3-AD76AE4101AE}" srcOrd="4" destOrd="0" presId="urn:microsoft.com/office/officeart/2005/8/layout/hList3"/>
    <dgm:cxn modelId="{A6B7504C-2E8F-4E9B-895C-124175726150}" type="presParOf" srcId="{AA128C1E-42BE-487E-8893-57257420792F}" destId="{9A1556FA-F0EB-4C18-85A8-02927E250E1A}" srcOrd="5" destOrd="0" presId="urn:microsoft.com/office/officeart/2005/8/layout/hList3"/>
    <dgm:cxn modelId="{5C822B2A-E380-491D-9A39-1CFE4985EAFF}" type="presParOf" srcId="{465AAEAA-DE2F-493D-8DF8-0C996AF2C81D}" destId="{C29ABC48-411B-43FC-A061-F90E30EE1E99}"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6D71C-A5E8-49E2-B1C9-3139985BE53C}">
      <dsp:nvSpPr>
        <dsp:cNvPr id="0" name=""/>
        <dsp:cNvSpPr/>
      </dsp:nvSpPr>
      <dsp:spPr>
        <a:xfrm>
          <a:off x="0" y="107973"/>
          <a:ext cx="8602729" cy="15798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025BF-6B3C-45C7-A748-42891A5C01AF}">
      <dsp:nvSpPr>
        <dsp:cNvPr id="0" name=""/>
        <dsp:cNvSpPr/>
      </dsp:nvSpPr>
      <dsp:spPr>
        <a:xfrm>
          <a:off x="349396" y="580276"/>
          <a:ext cx="635265" cy="6352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4CA203-40D1-4D98-A865-8A8D767D93DC}">
      <dsp:nvSpPr>
        <dsp:cNvPr id="0" name=""/>
        <dsp:cNvSpPr/>
      </dsp:nvSpPr>
      <dsp:spPr>
        <a:xfrm>
          <a:off x="1334057" y="320395"/>
          <a:ext cx="3871228"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1111250">
            <a:lnSpc>
              <a:spcPct val="100000"/>
            </a:lnSpc>
            <a:spcBef>
              <a:spcPct val="0"/>
            </a:spcBef>
            <a:spcAft>
              <a:spcPct val="35000"/>
            </a:spcAft>
            <a:buNone/>
          </a:pPr>
          <a:r>
            <a:rPr lang="en-US" sz="2500" kern="1200"/>
            <a:t>Software Details: </a:t>
          </a:r>
        </a:p>
      </dsp:txBody>
      <dsp:txXfrm>
        <a:off x="1334057" y="320395"/>
        <a:ext cx="3871228" cy="1155028"/>
      </dsp:txXfrm>
    </dsp:sp>
    <dsp:sp modelId="{675845F6-11E0-4DCF-BEF3-D081580D3940}">
      <dsp:nvSpPr>
        <dsp:cNvPr id="0" name=""/>
        <dsp:cNvSpPr/>
      </dsp:nvSpPr>
      <dsp:spPr>
        <a:xfrm>
          <a:off x="5205285" y="320395"/>
          <a:ext cx="3396139"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711200">
            <a:lnSpc>
              <a:spcPct val="100000"/>
            </a:lnSpc>
            <a:spcBef>
              <a:spcPct val="0"/>
            </a:spcBef>
            <a:spcAft>
              <a:spcPct val="35000"/>
            </a:spcAft>
            <a:buNone/>
          </a:pPr>
          <a:r>
            <a:rPr lang="en-US" sz="1600" kern="1200" dirty="0"/>
            <a:t>Python (libraries) &gt;&gt; Pandas, </a:t>
          </a:r>
          <a:r>
            <a:rPr lang="en-US" sz="1600" kern="1200" dirty="0" err="1"/>
            <a:t>SKLearn</a:t>
          </a:r>
          <a:r>
            <a:rPr lang="en-US" sz="1600" kern="1200" dirty="0"/>
            <a:t>, Seaborn, Matplotlib, </a:t>
          </a:r>
          <a:r>
            <a:rPr lang="en-US" sz="1600" kern="1200" dirty="0" err="1"/>
            <a:t>numpy</a:t>
          </a:r>
          <a:r>
            <a:rPr lang="en-US" sz="1600" kern="1200" dirty="0"/>
            <a:t>.</a:t>
          </a:r>
        </a:p>
        <a:p>
          <a:pPr marL="0" lvl="0" indent="0" algn="l" defTabSz="711200">
            <a:lnSpc>
              <a:spcPct val="100000"/>
            </a:lnSpc>
            <a:spcBef>
              <a:spcPct val="0"/>
            </a:spcBef>
            <a:spcAft>
              <a:spcPct val="35000"/>
            </a:spcAft>
            <a:buNone/>
          </a:pPr>
          <a:r>
            <a:rPr lang="en-US" sz="1600" kern="1200" dirty="0"/>
            <a:t>Dataset &gt;&gt; Kaggle.</a:t>
          </a:r>
        </a:p>
      </dsp:txBody>
      <dsp:txXfrm>
        <a:off x="5205285" y="320395"/>
        <a:ext cx="3396139" cy="1155028"/>
      </dsp:txXfrm>
    </dsp:sp>
    <dsp:sp modelId="{45502474-B284-4C8E-AD6A-F6B89BCCCDE2}">
      <dsp:nvSpPr>
        <dsp:cNvPr id="0" name=""/>
        <dsp:cNvSpPr/>
      </dsp:nvSpPr>
      <dsp:spPr>
        <a:xfrm>
          <a:off x="0" y="1976601"/>
          <a:ext cx="8602729" cy="17730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B5C55-BE3F-4AE8-8F96-F886223DFE14}">
      <dsp:nvSpPr>
        <dsp:cNvPr id="0" name=""/>
        <dsp:cNvSpPr/>
      </dsp:nvSpPr>
      <dsp:spPr>
        <a:xfrm>
          <a:off x="349396" y="2545493"/>
          <a:ext cx="635265" cy="6352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3B20C-DABA-4BAD-B55A-E7676D4F9FE6}">
      <dsp:nvSpPr>
        <dsp:cNvPr id="0" name=""/>
        <dsp:cNvSpPr/>
      </dsp:nvSpPr>
      <dsp:spPr>
        <a:xfrm>
          <a:off x="1334057" y="2285612"/>
          <a:ext cx="3871228" cy="1155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1111250">
            <a:lnSpc>
              <a:spcPct val="100000"/>
            </a:lnSpc>
            <a:spcBef>
              <a:spcPct val="0"/>
            </a:spcBef>
            <a:spcAft>
              <a:spcPct val="35000"/>
            </a:spcAft>
            <a:buNone/>
          </a:pPr>
          <a:r>
            <a:rPr lang="en-US" sz="2500" kern="1200"/>
            <a:t>Project Objective</a:t>
          </a:r>
        </a:p>
      </dsp:txBody>
      <dsp:txXfrm>
        <a:off x="1334057" y="2285612"/>
        <a:ext cx="3871228" cy="1155028"/>
      </dsp:txXfrm>
    </dsp:sp>
    <dsp:sp modelId="{1F747B6E-0BA5-404C-A55D-EF4779F1A9D5}">
      <dsp:nvSpPr>
        <dsp:cNvPr id="0" name=""/>
        <dsp:cNvSpPr/>
      </dsp:nvSpPr>
      <dsp:spPr>
        <a:xfrm>
          <a:off x="5205285" y="1989457"/>
          <a:ext cx="3396139" cy="1747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0" tIns="122240" rIns="122240" bIns="122240" numCol="1" spcCol="1270" anchor="ctr" anchorCtr="0">
          <a:noAutofit/>
        </a:bodyPr>
        <a:lstStyle/>
        <a:p>
          <a:pPr marL="0" lvl="0" indent="0" algn="l" defTabSz="800100">
            <a:lnSpc>
              <a:spcPct val="100000"/>
            </a:lnSpc>
            <a:spcBef>
              <a:spcPct val="0"/>
            </a:spcBef>
            <a:spcAft>
              <a:spcPct val="35000"/>
            </a:spcAft>
            <a:buNone/>
          </a:pPr>
          <a:r>
            <a:rPr lang="en-US" sz="1800" kern="1200" dirty="0"/>
            <a:t>Used machine learning algorithms to classify a patient’s condition as normal or abnormal based on various orthopedic parameters</a:t>
          </a:r>
        </a:p>
      </dsp:txBody>
      <dsp:txXfrm>
        <a:off x="5205285" y="1989457"/>
        <a:ext cx="3396139" cy="1747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E7E8F-D047-4479-AFC1-FE991B5BCF37}">
      <dsp:nvSpPr>
        <dsp:cNvPr id="0" name=""/>
        <dsp:cNvSpPr/>
      </dsp:nvSpPr>
      <dsp:spPr>
        <a:xfrm>
          <a:off x="0" y="0"/>
          <a:ext cx="8770144" cy="1124871"/>
        </a:xfrm>
        <a:prstGeom prst="rect">
          <a:avLst/>
        </a:prstGeom>
        <a:solidFill>
          <a:schemeClr val="dk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Each patient is represented in the data set by six biomechanical attributes derived from the shape and orientation of the pelvis and lumbar spine (each one is a column)</a:t>
          </a:r>
          <a:endParaRPr lang="ar-EG" sz="2000" kern="1200" dirty="0"/>
        </a:p>
      </dsp:txBody>
      <dsp:txXfrm>
        <a:off x="0" y="0"/>
        <a:ext cx="8770144" cy="1124871"/>
      </dsp:txXfrm>
    </dsp:sp>
    <dsp:sp modelId="{0648FBFB-0D88-4AE6-9599-026671B48A1F}">
      <dsp:nvSpPr>
        <dsp:cNvPr id="0" name=""/>
        <dsp:cNvSpPr/>
      </dsp:nvSpPr>
      <dsp:spPr>
        <a:xfrm>
          <a:off x="4282"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effectLst/>
              <a:latin typeface="Inter"/>
            </a:rPr>
            <a:t>Pelvic incidence   </a:t>
          </a:r>
          <a:r>
            <a:rPr lang="ar-EG" sz="2000" b="0" i="0" kern="1200" dirty="0">
              <a:effectLst/>
              <a:latin typeface="Inter"/>
            </a:rPr>
            <a:t>حدوث الحوض</a:t>
          </a:r>
          <a:endParaRPr lang="ar-EG" sz="2000" kern="1200" dirty="0"/>
        </a:p>
      </dsp:txBody>
      <dsp:txXfrm>
        <a:off x="4282" y="1124871"/>
        <a:ext cx="1460263" cy="2362229"/>
      </dsp:txXfrm>
    </dsp:sp>
    <dsp:sp modelId="{1806F6C6-131F-4416-8E20-69C4937736E5}">
      <dsp:nvSpPr>
        <dsp:cNvPr id="0" name=""/>
        <dsp:cNvSpPr/>
      </dsp:nvSpPr>
      <dsp:spPr>
        <a:xfrm>
          <a:off x="1464545"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tilt         </a:t>
          </a:r>
          <a:r>
            <a:rPr lang="ar-EG" sz="2000" b="0" i="0" kern="1200" dirty="0">
              <a:solidFill>
                <a:srgbClr val="000000">
                  <a:hueOff val="0"/>
                  <a:satOff val="0"/>
                  <a:lumOff val="0"/>
                  <a:alphaOff val="0"/>
                </a:srgbClr>
              </a:solidFill>
              <a:effectLst/>
              <a:latin typeface="Inter"/>
              <a:ea typeface="+mn-ea"/>
              <a:cs typeface="+mn-cs"/>
            </a:rPr>
            <a:t>إمالة الحوض</a:t>
          </a:r>
        </a:p>
      </dsp:txBody>
      <dsp:txXfrm>
        <a:off x="1464545" y="1124871"/>
        <a:ext cx="1460263" cy="2362229"/>
      </dsp:txXfrm>
    </dsp:sp>
    <dsp:sp modelId="{6EAF4219-D82A-42F3-BDD7-F49343903855}">
      <dsp:nvSpPr>
        <dsp:cNvPr id="0" name=""/>
        <dsp:cNvSpPr/>
      </dsp:nvSpPr>
      <dsp:spPr>
        <a:xfrm>
          <a:off x="2924808"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lumbar lordosis angle              </a:t>
          </a:r>
          <a:r>
            <a:rPr lang="ar-EG" sz="2000" b="0" i="0" kern="1200" dirty="0">
              <a:solidFill>
                <a:srgbClr val="000000">
                  <a:hueOff val="0"/>
                  <a:satOff val="0"/>
                  <a:lumOff val="0"/>
                  <a:alphaOff val="0"/>
                </a:srgbClr>
              </a:solidFill>
              <a:effectLst/>
              <a:latin typeface="Inter"/>
              <a:ea typeface="+mn-ea"/>
              <a:cs typeface="+mn-cs"/>
            </a:rPr>
            <a:t>زاوية قعس قطني</a:t>
          </a:r>
        </a:p>
      </dsp:txBody>
      <dsp:txXfrm>
        <a:off x="2924808" y="1124871"/>
        <a:ext cx="1460263" cy="2362229"/>
      </dsp:txXfrm>
    </dsp:sp>
    <dsp:sp modelId="{B5822864-425A-4A69-9C9A-435D6AD78D87}">
      <dsp:nvSpPr>
        <dsp:cNvPr id="0" name=""/>
        <dsp:cNvSpPr/>
      </dsp:nvSpPr>
      <dsp:spPr>
        <a:xfrm>
          <a:off x="4385072"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sacral slope    </a:t>
          </a:r>
          <a:r>
            <a:rPr lang="ar-EG" sz="2000" b="0" i="0" kern="1200" dirty="0">
              <a:solidFill>
                <a:srgbClr val="000000">
                  <a:hueOff val="0"/>
                  <a:satOff val="0"/>
                  <a:lumOff val="0"/>
                  <a:alphaOff val="0"/>
                </a:srgbClr>
              </a:solidFill>
              <a:effectLst/>
              <a:latin typeface="Inter"/>
              <a:ea typeface="+mn-ea"/>
              <a:cs typeface="+mn-cs"/>
            </a:rPr>
            <a:t>منحدر عجزي</a:t>
          </a:r>
        </a:p>
      </dsp:txBody>
      <dsp:txXfrm>
        <a:off x="4385072" y="1124871"/>
        <a:ext cx="1460263" cy="2362229"/>
      </dsp:txXfrm>
    </dsp:sp>
    <dsp:sp modelId="{3FCC9E29-C09B-43D9-B1E3-AD76AE4101AE}">
      <dsp:nvSpPr>
        <dsp:cNvPr id="0" name=""/>
        <dsp:cNvSpPr/>
      </dsp:nvSpPr>
      <dsp:spPr>
        <a:xfrm>
          <a:off x="5845335"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pelvic radius </a:t>
          </a:r>
          <a:r>
            <a:rPr lang="ar-EG" sz="2000" b="0" i="0" kern="1200" dirty="0">
              <a:solidFill>
                <a:srgbClr val="000000">
                  <a:hueOff val="0"/>
                  <a:satOff val="0"/>
                  <a:lumOff val="0"/>
                  <a:alphaOff val="0"/>
                </a:srgbClr>
              </a:solidFill>
              <a:effectLst/>
              <a:latin typeface="Inter"/>
              <a:ea typeface="+mn-ea"/>
              <a:cs typeface="+mn-cs"/>
            </a:rPr>
            <a:t>نصف قطر الحوض</a:t>
          </a:r>
          <a:endParaRPr lang="en-US" sz="2000" b="0" i="0" kern="1200" dirty="0">
            <a:solidFill>
              <a:srgbClr val="000000">
                <a:hueOff val="0"/>
                <a:satOff val="0"/>
                <a:lumOff val="0"/>
                <a:alphaOff val="0"/>
              </a:srgbClr>
            </a:solidFill>
            <a:effectLst/>
            <a:latin typeface="Inter"/>
            <a:ea typeface="+mn-ea"/>
            <a:cs typeface="+mn-cs"/>
          </a:endParaRPr>
        </a:p>
      </dsp:txBody>
      <dsp:txXfrm>
        <a:off x="5845335" y="1124871"/>
        <a:ext cx="1460263" cy="2362229"/>
      </dsp:txXfrm>
    </dsp:sp>
    <dsp:sp modelId="{9A1556FA-F0EB-4C18-85A8-02927E250E1A}">
      <dsp:nvSpPr>
        <dsp:cNvPr id="0" name=""/>
        <dsp:cNvSpPr/>
      </dsp:nvSpPr>
      <dsp:spPr>
        <a:xfrm>
          <a:off x="7305598" y="1124871"/>
          <a:ext cx="1460263" cy="236222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en-US" sz="2000" b="0" i="0" kern="1200" dirty="0">
              <a:solidFill>
                <a:srgbClr val="000000">
                  <a:hueOff val="0"/>
                  <a:satOff val="0"/>
                  <a:lumOff val="0"/>
                  <a:alphaOff val="0"/>
                </a:srgbClr>
              </a:solidFill>
              <a:effectLst/>
              <a:latin typeface="Inter"/>
              <a:ea typeface="+mn-ea"/>
              <a:cs typeface="+mn-cs"/>
            </a:rPr>
            <a:t>grade of spondylolisthesis        </a:t>
          </a:r>
          <a:r>
            <a:rPr lang="ar-EG" sz="2000" b="0" i="0" kern="1200" dirty="0">
              <a:solidFill>
                <a:srgbClr val="000000">
                  <a:hueOff val="0"/>
                  <a:satOff val="0"/>
                  <a:lumOff val="0"/>
                  <a:alphaOff val="0"/>
                </a:srgbClr>
              </a:solidFill>
              <a:effectLst/>
              <a:latin typeface="Inter"/>
              <a:ea typeface="+mn-ea"/>
              <a:cs typeface="+mn-cs"/>
            </a:rPr>
            <a:t>درجة انزلاق الفقار</a:t>
          </a:r>
        </a:p>
      </dsp:txBody>
      <dsp:txXfrm>
        <a:off x="7305598" y="1124871"/>
        <a:ext cx="1460263" cy="2362229"/>
      </dsp:txXfrm>
    </dsp:sp>
    <dsp:sp modelId="{C29ABC48-411B-43FC-A061-F90E30EE1E99}">
      <dsp:nvSpPr>
        <dsp:cNvPr id="0" name=""/>
        <dsp:cNvSpPr/>
      </dsp:nvSpPr>
      <dsp:spPr>
        <a:xfrm>
          <a:off x="0" y="3487101"/>
          <a:ext cx="8770144" cy="262469"/>
        </a:xfrm>
        <a:prstGeom prst="rect">
          <a:avLst/>
        </a:prstGeom>
        <a:solidFill>
          <a:schemeClr val="dk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7947ffda1f_2_55: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dirty="0"/>
          </a:p>
        </p:txBody>
      </p:sp>
      <p:sp>
        <p:nvSpPr>
          <p:cNvPr id="726" name="Google Shape;726;g7947ffda1f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226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59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624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732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294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751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74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636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008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49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7947ffda1f_2_210: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33" name="Google Shape;733;g7947ffda1f_2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09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783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868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235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957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89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916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7288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2558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833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7947ffda1f_2_11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45" name="Google Shape;745;g7947ffda1f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722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016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6617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448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400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828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923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6481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505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177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86888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03874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7947ffda1f_2_2649: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980" name="Google Shape;980;g7947ffda1f_2_2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7947ffda1f_0_61: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62" name="Google Shape;762;g7947ffda1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7947ffda1f_2_277: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78" name="Google Shape;778;g7947ffda1f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7947ffda1f_2_338:notes"/>
          <p:cNvSpPr txBox="1">
            <a:spLocks noGrp="1"/>
          </p:cNvSpPr>
          <p:nvPr>
            <p:ph type="body" idx="1"/>
          </p:nvPr>
        </p:nvSpPr>
        <p:spPr>
          <a:xfrm>
            <a:off x="685784" y="4343396"/>
            <a:ext cx="5486386" cy="4114791"/>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83" name="Google Shape;783;g7947ffda1f_2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71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7947ffda1f_2_128:notes"/>
          <p:cNvSpPr txBox="1">
            <a:spLocks noGrp="1"/>
          </p:cNvSpPr>
          <p:nvPr>
            <p:ph type="body" idx="1"/>
          </p:nvPr>
        </p:nvSpPr>
        <p:spPr>
          <a:xfrm>
            <a:off x="685784" y="4343396"/>
            <a:ext cx="5486400" cy="4114800"/>
          </a:xfrm>
          <a:prstGeom prst="rect">
            <a:avLst/>
          </a:prstGeom>
        </p:spPr>
        <p:txBody>
          <a:bodyPr spcFirstLastPara="1" wrap="square" lIns="81350" tIns="81350" rIns="81350" bIns="81350" anchor="t" anchorCtr="0">
            <a:noAutofit/>
          </a:bodyPr>
          <a:lstStyle/>
          <a:p>
            <a:pPr marL="0" lvl="0" indent="0" algn="l" rtl="0">
              <a:spcBef>
                <a:spcPts val="0"/>
              </a:spcBef>
              <a:spcAft>
                <a:spcPts val="0"/>
              </a:spcAft>
              <a:buNone/>
            </a:pPr>
            <a:endParaRPr/>
          </a:p>
        </p:txBody>
      </p:sp>
      <p:sp>
        <p:nvSpPr>
          <p:cNvPr id="754" name="Google Shape;754;g7947ffda1f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364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2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4" name="Google Shape;94;p2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5" name="Google Shape;95;p24"/>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6" name="Google Shape;96;p24"/>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9" name="Google Shape;99;p25"/>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0" name="Google Shape;100;p25"/>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1" name="Google Shape;101;p25"/>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2" name="Google Shape;102;p25"/>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3" name="Google Shape;103;p25"/>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04" name="Google Shape;104;p25"/>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4"/>
        <p:cNvGrpSpPr/>
        <p:nvPr/>
      </p:nvGrpSpPr>
      <p:grpSpPr>
        <a:xfrm>
          <a:off x="0" y="0"/>
          <a:ext cx="0" cy="0"/>
          <a:chOff x="0" y="0"/>
          <a:chExt cx="0" cy="0"/>
        </a:xfrm>
      </p:grpSpPr>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8"/>
        <p:cNvGrpSpPr/>
        <p:nvPr/>
      </p:nvGrpSpPr>
      <p:grpSpPr>
        <a:xfrm>
          <a:off x="0" y="0"/>
          <a:ext cx="0" cy="0"/>
          <a:chOff x="0" y="0"/>
          <a:chExt cx="0" cy="0"/>
        </a:xfrm>
      </p:grpSpPr>
      <p:sp>
        <p:nvSpPr>
          <p:cNvPr id="119" name="Google Shape;119;p2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0" name="Google Shape;120;p29"/>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1"/>
        <p:cNvGrpSpPr/>
        <p:nvPr/>
      </p:nvGrpSpPr>
      <p:grpSpPr>
        <a:xfrm>
          <a:off x="0" y="0"/>
          <a:ext cx="0" cy="0"/>
          <a:chOff x="0" y="0"/>
          <a:chExt cx="0" cy="0"/>
        </a:xfrm>
      </p:grpSpPr>
      <p:sp>
        <p:nvSpPr>
          <p:cNvPr id="122" name="Google Shape;122;p3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30"/>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24" name="Google Shape;124;p3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7"/>
        <p:cNvGrpSpPr/>
        <p:nvPr/>
      </p:nvGrpSpPr>
      <p:grpSpPr>
        <a:xfrm>
          <a:off x="0" y="0"/>
          <a:ext cx="0" cy="0"/>
          <a:chOff x="0" y="0"/>
          <a:chExt cx="0" cy="0"/>
        </a:xfrm>
      </p:grpSpPr>
      <p:sp>
        <p:nvSpPr>
          <p:cNvPr id="128" name="Google Shape;128;p32"/>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6" name="Google Shape;136;p34"/>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7" name="Google Shape;137;p3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38" name="Google Shape;138;p34"/>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3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1" name="Google Shape;141;p35"/>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2" name="Google Shape;142;p35"/>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3" name="Google Shape;143;p35"/>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4"/>
        <p:cNvGrpSpPr/>
        <p:nvPr/>
      </p:nvGrpSpPr>
      <p:grpSpPr>
        <a:xfrm>
          <a:off x="0" y="0"/>
          <a:ext cx="0" cy="0"/>
          <a:chOff x="0" y="0"/>
          <a:chExt cx="0" cy="0"/>
        </a:xfrm>
      </p:grpSpPr>
      <p:sp>
        <p:nvSpPr>
          <p:cNvPr id="145" name="Google Shape;145;p3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6" name="Google Shape;146;p36"/>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47" name="Google Shape;147;p36"/>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0"/>
        <p:cNvGrpSpPr/>
        <p:nvPr/>
      </p:nvGrpSpPr>
      <p:grpSpPr>
        <a:xfrm>
          <a:off x="0" y="0"/>
          <a:ext cx="0" cy="0"/>
          <a:chOff x="0" y="0"/>
          <a:chExt cx="0" cy="0"/>
        </a:xfrm>
      </p:grpSpPr>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8"/>
        <p:cNvGrpSpPr/>
        <p:nvPr/>
      </p:nvGrpSpPr>
      <p:grpSpPr>
        <a:xfrm>
          <a:off x="0" y="0"/>
          <a:ext cx="0" cy="0"/>
          <a:chOff x="0" y="0"/>
          <a:chExt cx="0" cy="0"/>
        </a:xfrm>
      </p:grpSpPr>
      <p:sp>
        <p:nvSpPr>
          <p:cNvPr id="149" name="Google Shape;149;p3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0" name="Google Shape;150;p37"/>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1" name="Google Shape;151;p3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2" name="Google Shape;152;p37"/>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3" name="Google Shape;153;p37"/>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4"/>
        <p:cNvGrpSpPr/>
        <p:nvPr/>
      </p:nvGrpSpPr>
      <p:grpSpPr>
        <a:xfrm>
          <a:off x="0" y="0"/>
          <a:ext cx="0" cy="0"/>
          <a:chOff x="0" y="0"/>
          <a:chExt cx="0" cy="0"/>
        </a:xfrm>
      </p:grpSpPr>
      <p:sp>
        <p:nvSpPr>
          <p:cNvPr id="155" name="Google Shape;155;p3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6" name="Google Shape;156;p38"/>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7" name="Google Shape;157;p38"/>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8" name="Google Shape;158;p38"/>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59" name="Google Shape;159;p38"/>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60" name="Google Shape;160;p38"/>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61" name="Google Shape;161;p38"/>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8"/>
        <p:cNvGrpSpPr/>
        <p:nvPr/>
      </p:nvGrpSpPr>
      <p:grpSpPr>
        <a:xfrm>
          <a:off x="0" y="0"/>
          <a:ext cx="0" cy="0"/>
          <a:chOff x="0" y="0"/>
          <a:chExt cx="0" cy="0"/>
        </a:xfrm>
      </p:grpSpPr>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2"/>
        <p:cNvGrpSpPr/>
        <p:nvPr/>
      </p:nvGrpSpPr>
      <p:grpSpPr>
        <a:xfrm>
          <a:off x="0" y="0"/>
          <a:ext cx="0" cy="0"/>
          <a:chOff x="0" y="0"/>
          <a:chExt cx="0" cy="0"/>
        </a:xfrm>
      </p:grpSpPr>
      <p:sp>
        <p:nvSpPr>
          <p:cNvPr id="193" name="Google Shape;193;p4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4" name="Google Shape;194;p42"/>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5"/>
        <p:cNvGrpSpPr/>
        <p:nvPr/>
      </p:nvGrpSpPr>
      <p:grpSpPr>
        <a:xfrm>
          <a:off x="0" y="0"/>
          <a:ext cx="0" cy="0"/>
          <a:chOff x="0" y="0"/>
          <a:chExt cx="0" cy="0"/>
        </a:xfrm>
      </p:grpSpPr>
      <p:sp>
        <p:nvSpPr>
          <p:cNvPr id="196" name="Google Shape;196;p4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7" name="Google Shape;197;p43"/>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198" name="Google Shape;198;p43"/>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9"/>
        <p:cNvGrpSpPr/>
        <p:nvPr/>
      </p:nvGrpSpPr>
      <p:grpSpPr>
        <a:xfrm>
          <a:off x="0" y="0"/>
          <a:ext cx="0" cy="0"/>
          <a:chOff x="0" y="0"/>
          <a:chExt cx="0" cy="0"/>
        </a:xfrm>
      </p:grpSpPr>
      <p:sp>
        <p:nvSpPr>
          <p:cNvPr id="200" name="Google Shape;200;p4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01"/>
        <p:cNvGrpSpPr/>
        <p:nvPr/>
      </p:nvGrpSpPr>
      <p:grpSpPr>
        <a:xfrm>
          <a:off x="0" y="0"/>
          <a:ext cx="0" cy="0"/>
          <a:chOff x="0" y="0"/>
          <a:chExt cx="0" cy="0"/>
        </a:xfrm>
      </p:grpSpPr>
      <p:sp>
        <p:nvSpPr>
          <p:cNvPr id="202" name="Google Shape;202;p45"/>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3"/>
        <p:cNvGrpSpPr/>
        <p:nvPr/>
      </p:nvGrpSpPr>
      <p:grpSpPr>
        <a:xfrm>
          <a:off x="0" y="0"/>
          <a:ext cx="0" cy="0"/>
          <a:chOff x="0" y="0"/>
          <a:chExt cx="0" cy="0"/>
        </a:xfrm>
      </p:grpSpPr>
      <p:sp>
        <p:nvSpPr>
          <p:cNvPr id="204" name="Google Shape;204;p4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05" name="Google Shape;205;p46"/>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06" name="Google Shape;206;p46"/>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07" name="Google Shape;207;p46"/>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8"/>
        <p:cNvGrpSpPr/>
        <p:nvPr/>
      </p:nvGrpSpPr>
      <p:grpSpPr>
        <a:xfrm>
          <a:off x="0" y="0"/>
          <a:ext cx="0" cy="0"/>
          <a:chOff x="0" y="0"/>
          <a:chExt cx="0" cy="0"/>
        </a:xfrm>
      </p:grpSpPr>
      <p:sp>
        <p:nvSpPr>
          <p:cNvPr id="209" name="Google Shape;209;p4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10" name="Google Shape;210;p4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1" name="Google Shape;211;p4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2" name="Google Shape;212;p47"/>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3"/>
        <p:cNvGrpSpPr/>
        <p:nvPr/>
      </p:nvGrpSpPr>
      <p:grpSpPr>
        <a:xfrm>
          <a:off x="0" y="0"/>
          <a:ext cx="0" cy="0"/>
          <a:chOff x="0" y="0"/>
          <a:chExt cx="0" cy="0"/>
        </a:xfrm>
      </p:grpSpPr>
      <p:sp>
        <p:nvSpPr>
          <p:cNvPr id="214" name="Google Shape;214;p4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15" name="Google Shape;215;p48"/>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6" name="Google Shape;216;p48"/>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17" name="Google Shape;217;p48"/>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3" name="Google Shape;63;p16"/>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8"/>
        <p:cNvGrpSpPr/>
        <p:nvPr/>
      </p:nvGrpSpPr>
      <p:grpSpPr>
        <a:xfrm>
          <a:off x="0" y="0"/>
          <a:ext cx="0" cy="0"/>
          <a:chOff x="0" y="0"/>
          <a:chExt cx="0" cy="0"/>
        </a:xfrm>
      </p:grpSpPr>
      <p:sp>
        <p:nvSpPr>
          <p:cNvPr id="219" name="Google Shape;219;p4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20" name="Google Shape;220;p49"/>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1" name="Google Shape;221;p49"/>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22"/>
        <p:cNvGrpSpPr/>
        <p:nvPr/>
      </p:nvGrpSpPr>
      <p:grpSpPr>
        <a:xfrm>
          <a:off x="0" y="0"/>
          <a:ext cx="0" cy="0"/>
          <a:chOff x="0" y="0"/>
          <a:chExt cx="0" cy="0"/>
        </a:xfrm>
      </p:grpSpPr>
      <p:sp>
        <p:nvSpPr>
          <p:cNvPr id="223" name="Google Shape;223;p5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24" name="Google Shape;224;p5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5" name="Google Shape;225;p50"/>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6" name="Google Shape;226;p5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27" name="Google Shape;227;p50"/>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8"/>
        <p:cNvGrpSpPr/>
        <p:nvPr/>
      </p:nvGrpSpPr>
      <p:grpSpPr>
        <a:xfrm>
          <a:off x="0" y="0"/>
          <a:ext cx="0" cy="0"/>
          <a:chOff x="0" y="0"/>
          <a:chExt cx="0" cy="0"/>
        </a:xfrm>
      </p:grpSpPr>
      <p:sp>
        <p:nvSpPr>
          <p:cNvPr id="229" name="Google Shape;229;p5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30" name="Google Shape;230;p51"/>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1" name="Google Shape;231;p51"/>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2" name="Google Shape;232;p51"/>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3" name="Google Shape;233;p51"/>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4" name="Google Shape;234;p51"/>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35" name="Google Shape;235;p51"/>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b"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43"/>
        <p:cNvGrpSpPr/>
        <p:nvPr/>
      </p:nvGrpSpPr>
      <p:grpSpPr>
        <a:xfrm>
          <a:off x="0" y="0"/>
          <a:ext cx="0" cy="0"/>
          <a:chOff x="0" y="0"/>
          <a:chExt cx="0" cy="0"/>
        </a:xfrm>
      </p:grpSpPr>
    </p:spTree>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44"/>
        <p:cNvGrpSpPr/>
        <p:nvPr/>
      </p:nvGrpSpPr>
      <p:grpSpPr>
        <a:xfrm>
          <a:off x="0" y="0"/>
          <a:ext cx="0" cy="0"/>
          <a:chOff x="0" y="0"/>
          <a:chExt cx="0" cy="0"/>
        </a:xfrm>
      </p:grpSpPr>
      <p:sp>
        <p:nvSpPr>
          <p:cNvPr id="245" name="Google Shape;245;p5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46" name="Google Shape;246;p54"/>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7"/>
        <p:cNvGrpSpPr/>
        <p:nvPr/>
      </p:nvGrpSpPr>
      <p:grpSpPr>
        <a:xfrm>
          <a:off x="0" y="0"/>
          <a:ext cx="0" cy="0"/>
          <a:chOff x="0" y="0"/>
          <a:chExt cx="0" cy="0"/>
        </a:xfrm>
      </p:grpSpPr>
      <p:sp>
        <p:nvSpPr>
          <p:cNvPr id="248" name="Google Shape;248;p5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49" name="Google Shape;249;p55"/>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50"/>
        <p:cNvGrpSpPr/>
        <p:nvPr/>
      </p:nvGrpSpPr>
      <p:grpSpPr>
        <a:xfrm>
          <a:off x="0" y="0"/>
          <a:ext cx="0" cy="0"/>
          <a:chOff x="0" y="0"/>
          <a:chExt cx="0" cy="0"/>
        </a:xfrm>
      </p:grpSpPr>
      <p:sp>
        <p:nvSpPr>
          <p:cNvPr id="251" name="Google Shape;251;p5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52" name="Google Shape;252;p56"/>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53" name="Google Shape;253;p56"/>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6"/>
        <p:cNvGrpSpPr/>
        <p:nvPr/>
      </p:nvGrpSpPr>
      <p:grpSpPr>
        <a:xfrm>
          <a:off x="0" y="0"/>
          <a:ext cx="0" cy="0"/>
          <a:chOff x="0" y="0"/>
          <a:chExt cx="0" cy="0"/>
        </a:xfrm>
      </p:grpSpPr>
      <p:sp>
        <p:nvSpPr>
          <p:cNvPr id="257" name="Google Shape;257;p58"/>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8"/>
        <p:cNvGrpSpPr/>
        <p:nvPr/>
      </p:nvGrpSpPr>
      <p:grpSpPr>
        <a:xfrm>
          <a:off x="0" y="0"/>
          <a:ext cx="0" cy="0"/>
          <a:chOff x="0" y="0"/>
          <a:chExt cx="0" cy="0"/>
        </a:xfrm>
      </p:grpSpPr>
      <p:sp>
        <p:nvSpPr>
          <p:cNvPr id="259" name="Google Shape;259;p5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0" name="Google Shape;260;p59"/>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1" name="Google Shape;261;p59"/>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2" name="Google Shape;262;p59"/>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6" name="Google Shape;66;p1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7" name="Google Shape;67;p17"/>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3"/>
        <p:cNvGrpSpPr/>
        <p:nvPr/>
      </p:nvGrpSpPr>
      <p:grpSpPr>
        <a:xfrm>
          <a:off x="0" y="0"/>
          <a:ext cx="0" cy="0"/>
          <a:chOff x="0" y="0"/>
          <a:chExt cx="0" cy="0"/>
        </a:xfrm>
      </p:grpSpPr>
      <p:sp>
        <p:nvSpPr>
          <p:cNvPr id="264" name="Google Shape;264;p6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5" name="Google Shape;265;p60"/>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6" name="Google Shape;266;p60"/>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67" name="Google Shape;267;p60"/>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68"/>
        <p:cNvGrpSpPr/>
        <p:nvPr/>
      </p:nvGrpSpPr>
      <p:grpSpPr>
        <a:xfrm>
          <a:off x="0" y="0"/>
          <a:ext cx="0" cy="0"/>
          <a:chOff x="0" y="0"/>
          <a:chExt cx="0" cy="0"/>
        </a:xfrm>
      </p:grpSpPr>
      <p:sp>
        <p:nvSpPr>
          <p:cNvPr id="269" name="Google Shape;269;p6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0" name="Google Shape;270;p61"/>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1" name="Google Shape;271;p6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2" name="Google Shape;272;p61"/>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73"/>
        <p:cNvGrpSpPr/>
        <p:nvPr/>
      </p:nvGrpSpPr>
      <p:grpSpPr>
        <a:xfrm>
          <a:off x="0" y="0"/>
          <a:ext cx="0" cy="0"/>
          <a:chOff x="0" y="0"/>
          <a:chExt cx="0" cy="0"/>
        </a:xfrm>
      </p:grpSpPr>
      <p:sp>
        <p:nvSpPr>
          <p:cNvPr id="274" name="Google Shape;274;p6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5" name="Google Shape;275;p62"/>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76" name="Google Shape;276;p62"/>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77"/>
        <p:cNvGrpSpPr/>
        <p:nvPr/>
      </p:nvGrpSpPr>
      <p:grpSpPr>
        <a:xfrm>
          <a:off x="0" y="0"/>
          <a:ext cx="0" cy="0"/>
          <a:chOff x="0" y="0"/>
          <a:chExt cx="0" cy="0"/>
        </a:xfrm>
      </p:grpSpPr>
      <p:sp>
        <p:nvSpPr>
          <p:cNvPr id="278" name="Google Shape;278;p6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79" name="Google Shape;279;p63"/>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0" name="Google Shape;280;p63"/>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1" name="Google Shape;281;p63"/>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2" name="Google Shape;282;p63"/>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83"/>
        <p:cNvGrpSpPr/>
        <p:nvPr/>
      </p:nvGrpSpPr>
      <p:grpSpPr>
        <a:xfrm>
          <a:off x="0" y="0"/>
          <a:ext cx="0" cy="0"/>
          <a:chOff x="0" y="0"/>
          <a:chExt cx="0" cy="0"/>
        </a:xfrm>
      </p:grpSpPr>
      <p:sp>
        <p:nvSpPr>
          <p:cNvPr id="284" name="Google Shape;284;p6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85" name="Google Shape;285;p64"/>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6" name="Google Shape;286;p64"/>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7" name="Google Shape;287;p64"/>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8" name="Google Shape;288;p64"/>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89" name="Google Shape;289;p64"/>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290" name="Google Shape;290;p64"/>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99"/>
        <p:cNvGrpSpPr/>
        <p:nvPr/>
      </p:nvGrpSpPr>
      <p:grpSpPr>
        <a:xfrm>
          <a:off x="0" y="0"/>
          <a:ext cx="0" cy="0"/>
          <a:chOff x="0" y="0"/>
          <a:chExt cx="0" cy="0"/>
        </a:xfrm>
      </p:grpSpPr>
    </p:spTree>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3"/>
        <p:cNvGrpSpPr/>
        <p:nvPr/>
      </p:nvGrpSpPr>
      <p:grpSpPr>
        <a:xfrm>
          <a:off x="0" y="0"/>
          <a:ext cx="0" cy="0"/>
          <a:chOff x="0" y="0"/>
          <a:chExt cx="0" cy="0"/>
        </a:xfrm>
      </p:grpSpPr>
      <p:sp>
        <p:nvSpPr>
          <p:cNvPr id="304" name="Google Shape;304;p6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05" name="Google Shape;305;p68"/>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06"/>
        <p:cNvGrpSpPr/>
        <p:nvPr/>
      </p:nvGrpSpPr>
      <p:grpSpPr>
        <a:xfrm>
          <a:off x="0" y="0"/>
          <a:ext cx="0" cy="0"/>
          <a:chOff x="0" y="0"/>
          <a:chExt cx="0" cy="0"/>
        </a:xfrm>
      </p:grpSpPr>
      <p:sp>
        <p:nvSpPr>
          <p:cNvPr id="307" name="Google Shape;307;p6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08" name="Google Shape;308;p69"/>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09" name="Google Shape;309;p69"/>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0"/>
        <p:cNvGrpSpPr/>
        <p:nvPr/>
      </p:nvGrpSpPr>
      <p:grpSpPr>
        <a:xfrm>
          <a:off x="0" y="0"/>
          <a:ext cx="0" cy="0"/>
          <a:chOff x="0" y="0"/>
          <a:chExt cx="0" cy="0"/>
        </a:xfrm>
      </p:grpSpPr>
      <p:sp>
        <p:nvSpPr>
          <p:cNvPr id="311" name="Google Shape;311;p7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12"/>
        <p:cNvGrpSpPr/>
        <p:nvPr/>
      </p:nvGrpSpPr>
      <p:grpSpPr>
        <a:xfrm>
          <a:off x="0" y="0"/>
          <a:ext cx="0" cy="0"/>
          <a:chOff x="0" y="0"/>
          <a:chExt cx="0" cy="0"/>
        </a:xfrm>
      </p:grpSpPr>
      <p:sp>
        <p:nvSpPr>
          <p:cNvPr id="313" name="Google Shape;313;p71"/>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0"/>
        <p:cNvGrpSpPr/>
        <p:nvPr/>
      </p:nvGrpSpPr>
      <p:grpSpPr>
        <a:xfrm>
          <a:off x="0" y="0"/>
          <a:ext cx="0" cy="0"/>
          <a:chOff x="0" y="0"/>
          <a:chExt cx="0" cy="0"/>
        </a:xfrm>
      </p:grpSpPr>
      <p:sp>
        <p:nvSpPr>
          <p:cNvPr id="71" name="Google Shape;71;p19"/>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4"/>
        <p:cNvGrpSpPr/>
        <p:nvPr/>
      </p:nvGrpSpPr>
      <p:grpSpPr>
        <a:xfrm>
          <a:off x="0" y="0"/>
          <a:ext cx="0" cy="0"/>
          <a:chOff x="0" y="0"/>
          <a:chExt cx="0" cy="0"/>
        </a:xfrm>
      </p:grpSpPr>
      <p:sp>
        <p:nvSpPr>
          <p:cNvPr id="315" name="Google Shape;315;p7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16" name="Google Shape;316;p7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17" name="Google Shape;317;p72"/>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18" name="Google Shape;318;p72"/>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9"/>
        <p:cNvGrpSpPr/>
        <p:nvPr/>
      </p:nvGrpSpPr>
      <p:grpSpPr>
        <a:xfrm>
          <a:off x="0" y="0"/>
          <a:ext cx="0" cy="0"/>
          <a:chOff x="0" y="0"/>
          <a:chExt cx="0" cy="0"/>
        </a:xfrm>
      </p:grpSpPr>
      <p:sp>
        <p:nvSpPr>
          <p:cNvPr id="320" name="Google Shape;320;p7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1" name="Google Shape;321;p73"/>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2" name="Google Shape;322;p73"/>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3" name="Google Shape;323;p73"/>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24"/>
        <p:cNvGrpSpPr/>
        <p:nvPr/>
      </p:nvGrpSpPr>
      <p:grpSpPr>
        <a:xfrm>
          <a:off x="0" y="0"/>
          <a:ext cx="0" cy="0"/>
          <a:chOff x="0" y="0"/>
          <a:chExt cx="0" cy="0"/>
        </a:xfrm>
      </p:grpSpPr>
      <p:sp>
        <p:nvSpPr>
          <p:cNvPr id="325" name="Google Shape;325;p7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6" name="Google Shape;326;p7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7" name="Google Shape;327;p7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28" name="Google Shape;328;p74"/>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29"/>
        <p:cNvGrpSpPr/>
        <p:nvPr/>
      </p:nvGrpSpPr>
      <p:grpSpPr>
        <a:xfrm>
          <a:off x="0" y="0"/>
          <a:ext cx="0" cy="0"/>
          <a:chOff x="0" y="0"/>
          <a:chExt cx="0" cy="0"/>
        </a:xfrm>
      </p:grpSpPr>
      <p:sp>
        <p:nvSpPr>
          <p:cNvPr id="330" name="Google Shape;330;p7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31" name="Google Shape;331;p75"/>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2" name="Google Shape;332;p75"/>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33"/>
        <p:cNvGrpSpPr/>
        <p:nvPr/>
      </p:nvGrpSpPr>
      <p:grpSpPr>
        <a:xfrm>
          <a:off x="0" y="0"/>
          <a:ext cx="0" cy="0"/>
          <a:chOff x="0" y="0"/>
          <a:chExt cx="0" cy="0"/>
        </a:xfrm>
      </p:grpSpPr>
      <p:sp>
        <p:nvSpPr>
          <p:cNvPr id="334" name="Google Shape;334;p7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35" name="Google Shape;335;p76"/>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6" name="Google Shape;336;p76"/>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7" name="Google Shape;337;p76"/>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38" name="Google Shape;338;p76"/>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39"/>
        <p:cNvGrpSpPr/>
        <p:nvPr/>
      </p:nvGrpSpPr>
      <p:grpSpPr>
        <a:xfrm>
          <a:off x="0" y="0"/>
          <a:ext cx="0" cy="0"/>
          <a:chOff x="0" y="0"/>
          <a:chExt cx="0" cy="0"/>
        </a:xfrm>
      </p:grpSpPr>
      <p:sp>
        <p:nvSpPr>
          <p:cNvPr id="340" name="Google Shape;340;p7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41" name="Google Shape;341;p77"/>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2" name="Google Shape;342;p77"/>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3" name="Google Shape;343;p77"/>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4" name="Google Shape;344;p77"/>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5" name="Google Shape;345;p77"/>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46" name="Google Shape;346;p77"/>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57"/>
        <p:cNvGrpSpPr/>
        <p:nvPr/>
      </p:nvGrpSpPr>
      <p:grpSpPr>
        <a:xfrm>
          <a:off x="0" y="0"/>
          <a:ext cx="0" cy="0"/>
          <a:chOff x="0" y="0"/>
          <a:chExt cx="0" cy="0"/>
        </a:xfrm>
      </p:grpSpPr>
    </p:spTree>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8"/>
        <p:cNvGrpSpPr/>
        <p:nvPr/>
      </p:nvGrpSpPr>
      <p:grpSpPr>
        <a:xfrm>
          <a:off x="0" y="0"/>
          <a:ext cx="0" cy="0"/>
          <a:chOff x="0" y="0"/>
          <a:chExt cx="0" cy="0"/>
        </a:xfrm>
      </p:grpSpPr>
      <p:sp>
        <p:nvSpPr>
          <p:cNvPr id="369" name="Google Shape;369;p8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70"/>
        <p:cNvGrpSpPr/>
        <p:nvPr/>
      </p:nvGrpSpPr>
      <p:grpSpPr>
        <a:xfrm>
          <a:off x="0" y="0"/>
          <a:ext cx="0" cy="0"/>
          <a:chOff x="0" y="0"/>
          <a:chExt cx="0" cy="0"/>
        </a:xfrm>
      </p:grpSpPr>
      <p:sp>
        <p:nvSpPr>
          <p:cNvPr id="371" name="Google Shape;371;p84"/>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72"/>
        <p:cNvGrpSpPr/>
        <p:nvPr/>
      </p:nvGrpSpPr>
      <p:grpSpPr>
        <a:xfrm>
          <a:off x="0" y="0"/>
          <a:ext cx="0" cy="0"/>
          <a:chOff x="0" y="0"/>
          <a:chExt cx="0" cy="0"/>
        </a:xfrm>
      </p:grpSpPr>
      <p:sp>
        <p:nvSpPr>
          <p:cNvPr id="373" name="Google Shape;373;p8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74" name="Google Shape;374;p85"/>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75" name="Google Shape;375;p85"/>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76" name="Google Shape;376;p85"/>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4" name="Google Shape;74;p2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5" name="Google Shape;75;p2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6" name="Google Shape;76;p2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77"/>
        <p:cNvGrpSpPr/>
        <p:nvPr/>
      </p:nvGrpSpPr>
      <p:grpSpPr>
        <a:xfrm>
          <a:off x="0" y="0"/>
          <a:ext cx="0" cy="0"/>
          <a:chOff x="0" y="0"/>
          <a:chExt cx="0" cy="0"/>
        </a:xfrm>
      </p:grpSpPr>
      <p:sp>
        <p:nvSpPr>
          <p:cNvPr id="378" name="Google Shape;378;p8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79" name="Google Shape;379;p86"/>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0" name="Google Shape;380;p86"/>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1" name="Google Shape;381;p86"/>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2"/>
        <p:cNvGrpSpPr/>
        <p:nvPr/>
      </p:nvGrpSpPr>
      <p:grpSpPr>
        <a:xfrm>
          <a:off x="0" y="0"/>
          <a:ext cx="0" cy="0"/>
          <a:chOff x="0" y="0"/>
          <a:chExt cx="0" cy="0"/>
        </a:xfrm>
      </p:grpSpPr>
      <p:sp>
        <p:nvSpPr>
          <p:cNvPr id="383" name="Google Shape;383;p8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4" name="Google Shape;384;p87"/>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5" name="Google Shape;385;p87"/>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86" name="Google Shape;386;p87"/>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7"/>
        <p:cNvGrpSpPr/>
        <p:nvPr/>
      </p:nvGrpSpPr>
      <p:grpSpPr>
        <a:xfrm>
          <a:off x="0" y="0"/>
          <a:ext cx="0" cy="0"/>
          <a:chOff x="0" y="0"/>
          <a:chExt cx="0" cy="0"/>
        </a:xfrm>
      </p:grpSpPr>
      <p:sp>
        <p:nvSpPr>
          <p:cNvPr id="388" name="Google Shape;388;p8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9" name="Google Shape;389;p88"/>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0" name="Google Shape;390;p88"/>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91"/>
        <p:cNvGrpSpPr/>
        <p:nvPr/>
      </p:nvGrpSpPr>
      <p:grpSpPr>
        <a:xfrm>
          <a:off x="0" y="0"/>
          <a:ext cx="0" cy="0"/>
          <a:chOff x="0" y="0"/>
          <a:chExt cx="0" cy="0"/>
        </a:xfrm>
      </p:grpSpPr>
      <p:sp>
        <p:nvSpPr>
          <p:cNvPr id="392" name="Google Shape;392;p89"/>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3" name="Google Shape;393;p89"/>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4" name="Google Shape;394;p89"/>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5" name="Google Shape;395;p89"/>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396" name="Google Shape;396;p89"/>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97"/>
        <p:cNvGrpSpPr/>
        <p:nvPr/>
      </p:nvGrpSpPr>
      <p:grpSpPr>
        <a:xfrm>
          <a:off x="0" y="0"/>
          <a:ext cx="0" cy="0"/>
          <a:chOff x="0" y="0"/>
          <a:chExt cx="0" cy="0"/>
        </a:xfrm>
      </p:grpSpPr>
      <p:sp>
        <p:nvSpPr>
          <p:cNvPr id="398" name="Google Shape;398;p9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9" name="Google Shape;399;p90"/>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0" name="Google Shape;400;p90"/>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1" name="Google Shape;401;p90"/>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2" name="Google Shape;402;p90"/>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3" name="Google Shape;403;p90"/>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404" name="Google Shape;404;p90"/>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76"/>
        <p:cNvGrpSpPr/>
        <p:nvPr/>
      </p:nvGrpSpPr>
      <p:grpSpPr>
        <a:xfrm>
          <a:off x="0" y="0"/>
          <a:ext cx="0" cy="0"/>
          <a:chOff x="0" y="0"/>
          <a:chExt cx="0" cy="0"/>
        </a:xfrm>
      </p:grpSpPr>
    </p:spTree>
  </p:cSld>
  <p:clrMapOvr>
    <a:masterClrMapping/>
  </p:clrMapOvr>
  <p:transition spd="slow">
    <p:push dir="u"/>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77"/>
        <p:cNvGrpSpPr/>
        <p:nvPr/>
      </p:nvGrpSpPr>
      <p:grpSpPr>
        <a:xfrm>
          <a:off x="0" y="0"/>
          <a:ext cx="0" cy="0"/>
          <a:chOff x="0" y="0"/>
          <a:chExt cx="0" cy="0"/>
        </a:xfrm>
      </p:grpSpPr>
      <p:sp>
        <p:nvSpPr>
          <p:cNvPr id="678" name="Google Shape;678;p14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79" name="Google Shape;679;p145"/>
          <p:cNvSpPr txBox="1">
            <a:spLocks noGrp="1"/>
          </p:cNvSpPr>
          <p:nvPr>
            <p:ph type="subTitle" idx="1"/>
          </p:nvPr>
        </p:nvSpPr>
        <p:spPr>
          <a:xfrm>
            <a:off x="485502" y="2679840"/>
            <a:ext cx="8172895" cy="287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80"/>
        <p:cNvGrpSpPr/>
        <p:nvPr/>
      </p:nvGrpSpPr>
      <p:grpSpPr>
        <a:xfrm>
          <a:off x="0" y="0"/>
          <a:ext cx="0" cy="0"/>
          <a:chOff x="0" y="0"/>
          <a:chExt cx="0" cy="0"/>
        </a:xfrm>
      </p:grpSpPr>
      <p:sp>
        <p:nvSpPr>
          <p:cNvPr id="681" name="Google Shape;681;p146"/>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82" name="Google Shape;682;p146"/>
          <p:cNvSpPr txBox="1">
            <a:spLocks noGrp="1"/>
          </p:cNvSpPr>
          <p:nvPr>
            <p:ph type="body" idx="1"/>
          </p:nvPr>
        </p:nvSpPr>
        <p:spPr>
          <a:xfrm>
            <a:off x="485502" y="2679840"/>
            <a:ext cx="8172895"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3"/>
        <p:cNvGrpSpPr/>
        <p:nvPr/>
      </p:nvGrpSpPr>
      <p:grpSpPr>
        <a:xfrm>
          <a:off x="0" y="0"/>
          <a:ext cx="0" cy="0"/>
          <a:chOff x="0" y="0"/>
          <a:chExt cx="0" cy="0"/>
        </a:xfrm>
      </p:grpSpPr>
      <p:sp>
        <p:nvSpPr>
          <p:cNvPr id="684" name="Google Shape;684;p147"/>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85" name="Google Shape;685;p147"/>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86" name="Google Shape;686;p147"/>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7"/>
        <p:cNvGrpSpPr/>
        <p:nvPr/>
      </p:nvGrpSpPr>
      <p:grpSpPr>
        <a:xfrm>
          <a:off x="0" y="0"/>
          <a:ext cx="0" cy="0"/>
          <a:chOff x="0" y="0"/>
          <a:chExt cx="0" cy="0"/>
        </a:xfrm>
      </p:grpSpPr>
      <p:sp>
        <p:nvSpPr>
          <p:cNvPr id="688" name="Google Shape;688;p148"/>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9" name="Google Shape;79;p21"/>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0" name="Google Shape;80;p2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1" name="Google Shape;81;p21"/>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89"/>
        <p:cNvGrpSpPr/>
        <p:nvPr/>
      </p:nvGrpSpPr>
      <p:grpSpPr>
        <a:xfrm>
          <a:off x="0" y="0"/>
          <a:ext cx="0" cy="0"/>
          <a:chOff x="0" y="0"/>
          <a:chExt cx="0" cy="0"/>
        </a:xfrm>
      </p:grpSpPr>
      <p:sp>
        <p:nvSpPr>
          <p:cNvPr id="690" name="Google Shape;690;p149"/>
          <p:cNvSpPr txBox="1">
            <a:spLocks noGrp="1"/>
          </p:cNvSpPr>
          <p:nvPr>
            <p:ph type="subTitle" idx="1"/>
          </p:nvPr>
        </p:nvSpPr>
        <p:spPr>
          <a:xfrm>
            <a:off x="457240" y="2031840"/>
            <a:ext cx="8229420" cy="33373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91"/>
        <p:cNvGrpSpPr/>
        <p:nvPr/>
      </p:nvGrpSpPr>
      <p:grpSpPr>
        <a:xfrm>
          <a:off x="0" y="0"/>
          <a:ext cx="0" cy="0"/>
          <a:chOff x="0" y="0"/>
          <a:chExt cx="0" cy="0"/>
        </a:xfrm>
      </p:grpSpPr>
      <p:sp>
        <p:nvSpPr>
          <p:cNvPr id="692" name="Google Shape;692;p150"/>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3" name="Google Shape;693;p150"/>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4" name="Google Shape;694;p150"/>
          <p:cNvSpPr txBox="1">
            <a:spLocks noGrp="1"/>
          </p:cNvSpPr>
          <p:nvPr>
            <p:ph type="body" idx="2"/>
          </p:nvPr>
        </p:nvSpPr>
        <p:spPr>
          <a:xfrm>
            <a:off x="4673389"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5" name="Google Shape;695;p150"/>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96"/>
        <p:cNvGrpSpPr/>
        <p:nvPr/>
      </p:nvGrpSpPr>
      <p:grpSpPr>
        <a:xfrm>
          <a:off x="0" y="0"/>
          <a:ext cx="0" cy="0"/>
          <a:chOff x="0" y="0"/>
          <a:chExt cx="0" cy="0"/>
        </a:xfrm>
      </p:grpSpPr>
      <p:sp>
        <p:nvSpPr>
          <p:cNvPr id="697" name="Google Shape;697;p151"/>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8" name="Google Shape;698;p151"/>
          <p:cNvSpPr txBox="1">
            <a:spLocks noGrp="1"/>
          </p:cNvSpPr>
          <p:nvPr>
            <p:ph type="body" idx="1"/>
          </p:nvPr>
        </p:nvSpPr>
        <p:spPr>
          <a:xfrm>
            <a:off x="485502" y="2679840"/>
            <a:ext cx="3988249" cy="28782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699" name="Google Shape;699;p151"/>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0" name="Google Shape;700;p151"/>
          <p:cNvSpPr txBox="1">
            <a:spLocks noGrp="1"/>
          </p:cNvSpPr>
          <p:nvPr>
            <p:ph type="body" idx="3"/>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01"/>
        <p:cNvGrpSpPr/>
        <p:nvPr/>
      </p:nvGrpSpPr>
      <p:grpSpPr>
        <a:xfrm>
          <a:off x="0" y="0"/>
          <a:ext cx="0" cy="0"/>
          <a:chOff x="0" y="0"/>
          <a:chExt cx="0" cy="0"/>
        </a:xfrm>
      </p:grpSpPr>
      <p:sp>
        <p:nvSpPr>
          <p:cNvPr id="702" name="Google Shape;702;p15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3" name="Google Shape;703;p15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4" name="Google Shape;704;p152"/>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5" name="Google Shape;705;p152"/>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06"/>
        <p:cNvGrpSpPr/>
        <p:nvPr/>
      </p:nvGrpSpPr>
      <p:grpSpPr>
        <a:xfrm>
          <a:off x="0" y="0"/>
          <a:ext cx="0" cy="0"/>
          <a:chOff x="0" y="0"/>
          <a:chExt cx="0" cy="0"/>
        </a:xfrm>
      </p:grpSpPr>
      <p:sp>
        <p:nvSpPr>
          <p:cNvPr id="707" name="Google Shape;707;p15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8" name="Google Shape;708;p153"/>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09" name="Google Shape;709;p153"/>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10"/>
        <p:cNvGrpSpPr/>
        <p:nvPr/>
      </p:nvGrpSpPr>
      <p:grpSpPr>
        <a:xfrm>
          <a:off x="0" y="0"/>
          <a:ext cx="0" cy="0"/>
          <a:chOff x="0" y="0"/>
          <a:chExt cx="0" cy="0"/>
        </a:xfrm>
      </p:grpSpPr>
      <p:sp>
        <p:nvSpPr>
          <p:cNvPr id="711" name="Google Shape;711;p154"/>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2" name="Google Shape;712;p154"/>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3" name="Google Shape;713;p154"/>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4" name="Google Shape;714;p154"/>
          <p:cNvSpPr txBox="1">
            <a:spLocks noGrp="1"/>
          </p:cNvSpPr>
          <p:nvPr>
            <p:ph type="body" idx="3"/>
          </p:nvPr>
        </p:nvSpPr>
        <p:spPr>
          <a:xfrm>
            <a:off x="485502"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5" name="Google Shape;715;p154"/>
          <p:cNvSpPr txBox="1">
            <a:spLocks noGrp="1"/>
          </p:cNvSpPr>
          <p:nvPr>
            <p:ph type="body" idx="4"/>
          </p:nvPr>
        </p:nvSpPr>
        <p:spPr>
          <a:xfrm>
            <a:off x="4673389" y="28301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16"/>
        <p:cNvGrpSpPr/>
        <p:nvPr/>
      </p:nvGrpSpPr>
      <p:grpSpPr>
        <a:xfrm>
          <a:off x="0" y="0"/>
          <a:ext cx="0" cy="0"/>
          <a:chOff x="0" y="0"/>
          <a:chExt cx="0" cy="0"/>
        </a:xfrm>
      </p:grpSpPr>
      <p:sp>
        <p:nvSpPr>
          <p:cNvPr id="717" name="Google Shape;717;p155"/>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8" name="Google Shape;718;p155"/>
          <p:cNvSpPr txBox="1">
            <a:spLocks noGrp="1"/>
          </p:cNvSpPr>
          <p:nvPr>
            <p:ph type="body" idx="1"/>
          </p:nvPr>
        </p:nvSpPr>
        <p:spPr>
          <a:xfrm>
            <a:off x="485502"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9" name="Google Shape;719;p155"/>
          <p:cNvSpPr txBox="1">
            <a:spLocks noGrp="1"/>
          </p:cNvSpPr>
          <p:nvPr>
            <p:ph type="body" idx="2"/>
          </p:nvPr>
        </p:nvSpPr>
        <p:spPr>
          <a:xfrm>
            <a:off x="3248744"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0" name="Google Shape;720;p155"/>
          <p:cNvSpPr txBox="1">
            <a:spLocks noGrp="1"/>
          </p:cNvSpPr>
          <p:nvPr>
            <p:ph type="body" idx="3"/>
          </p:nvPr>
        </p:nvSpPr>
        <p:spPr>
          <a:xfrm>
            <a:off x="6011986" y="26798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1" name="Google Shape;721;p155"/>
          <p:cNvSpPr txBox="1">
            <a:spLocks noGrp="1"/>
          </p:cNvSpPr>
          <p:nvPr>
            <p:ph type="body" idx="4"/>
          </p:nvPr>
        </p:nvSpPr>
        <p:spPr>
          <a:xfrm>
            <a:off x="485502"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2" name="Google Shape;722;p155"/>
          <p:cNvSpPr txBox="1">
            <a:spLocks noGrp="1"/>
          </p:cNvSpPr>
          <p:nvPr>
            <p:ph type="body" idx="5"/>
          </p:nvPr>
        </p:nvSpPr>
        <p:spPr>
          <a:xfrm>
            <a:off x="3248744"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3" name="Google Shape;723;p155"/>
          <p:cNvSpPr txBox="1">
            <a:spLocks noGrp="1"/>
          </p:cNvSpPr>
          <p:nvPr>
            <p:ph type="body" idx="6"/>
          </p:nvPr>
        </p:nvSpPr>
        <p:spPr>
          <a:xfrm>
            <a:off x="6011986" y="2830140"/>
            <a:ext cx="2631470"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22"/>
          <p:cNvSpPr txBox="1">
            <a:spLocks noGrp="1"/>
          </p:cNvSpPr>
          <p:nvPr>
            <p:ph type="body" idx="1"/>
          </p:nvPr>
        </p:nvSpPr>
        <p:spPr>
          <a:xfrm>
            <a:off x="485502"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5" name="Google Shape;85;p22"/>
          <p:cNvSpPr txBox="1">
            <a:spLocks noGrp="1"/>
          </p:cNvSpPr>
          <p:nvPr>
            <p:ph type="body" idx="2"/>
          </p:nvPr>
        </p:nvSpPr>
        <p:spPr>
          <a:xfrm>
            <a:off x="4673389" y="2679840"/>
            <a:ext cx="3988249"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86" name="Google Shape;86;p22"/>
          <p:cNvSpPr txBox="1">
            <a:spLocks noGrp="1"/>
          </p:cNvSpPr>
          <p:nvPr>
            <p:ph type="body" idx="3"/>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457240" y="2031840"/>
            <a:ext cx="8229420" cy="7198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9" name="Google Shape;89;p23"/>
          <p:cNvSpPr txBox="1">
            <a:spLocks noGrp="1"/>
          </p:cNvSpPr>
          <p:nvPr>
            <p:ph type="body" idx="1"/>
          </p:nvPr>
        </p:nvSpPr>
        <p:spPr>
          <a:xfrm>
            <a:off x="485502" y="26798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90" name="Google Shape;90;p23"/>
          <p:cNvSpPr txBox="1">
            <a:spLocks noGrp="1"/>
          </p:cNvSpPr>
          <p:nvPr>
            <p:ph type="body" idx="2"/>
          </p:nvPr>
        </p:nvSpPr>
        <p:spPr>
          <a:xfrm>
            <a:off x="485502" y="2830140"/>
            <a:ext cx="8172895" cy="1371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10" Type="http://schemas.openxmlformats.org/officeDocument/2006/relationships/theme" Target="../theme/theme6.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theme" Target="../theme/theme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40" y="2031840"/>
            <a:ext cx="8229420"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52" name="Google Shape;52;p13"/>
          <p:cNvSpPr txBox="1">
            <a:spLocks noGrp="1"/>
          </p:cNvSpPr>
          <p:nvPr>
            <p:ph type="body" id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53" name="Google Shape;53;p13"/>
          <p:cNvSpPr txBox="1">
            <a:spLocks noGrp="1"/>
          </p:cNvSpPr>
          <p:nvPr>
            <p:ph type="body" idx="2"/>
          </p:nvPr>
        </p:nvSpPr>
        <p:spPr>
          <a:xfrm>
            <a:off x="485502" y="473202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54" name="Google Shape;54;p13"/>
          <p:cNvCxnSpPr/>
          <p:nvPr/>
        </p:nvCxnSpPr>
        <p:spPr>
          <a:xfrm rot="10800000" flipH="1">
            <a:off x="4406966" y="1131480"/>
            <a:ext cx="330689" cy="504000"/>
          </a:xfrm>
          <a:prstGeom prst="straightConnector1">
            <a:avLst/>
          </a:prstGeom>
          <a:noFill/>
          <a:ln w="9525" cap="flat" cmpd="sng">
            <a:solidFill>
              <a:srgbClr val="75CBF2"/>
            </a:solidFill>
            <a:prstDash val="solid"/>
            <a:round/>
            <a:headEnd type="none" w="sm" len="sm"/>
            <a:tailEnd type="none" w="sm" len="sm"/>
          </a:ln>
        </p:spPr>
      </p:cxnSp>
      <p:cxnSp>
        <p:nvCxnSpPr>
          <p:cNvPr id="55" name="Google Shape;55;p13"/>
          <p:cNvCxnSpPr/>
          <p:nvPr/>
        </p:nvCxnSpPr>
        <p:spPr>
          <a:xfrm rot="10800000" flipH="1">
            <a:off x="4406966" y="1311480"/>
            <a:ext cx="330689" cy="504180"/>
          </a:xfrm>
          <a:prstGeom prst="straightConnector1">
            <a:avLst/>
          </a:prstGeom>
          <a:noFill/>
          <a:ln w="9525" cap="flat" cmpd="sng">
            <a:solidFill>
              <a:srgbClr val="75CBF2"/>
            </a:solidFill>
            <a:prstDash val="solid"/>
            <a:round/>
            <a:headEnd type="none" w="sm" len="sm"/>
            <a:tailEnd type="none" w="sm" len="sm"/>
          </a:ln>
        </p:spPr>
      </p:cxnSp>
      <p:cxnSp>
        <p:nvCxnSpPr>
          <p:cNvPr id="56" name="Google Shape;56;p13"/>
          <p:cNvCxnSpPr/>
          <p:nvPr/>
        </p:nvCxnSpPr>
        <p:spPr>
          <a:xfrm rot="10800000" flipH="1">
            <a:off x="4406966" y="1491480"/>
            <a:ext cx="330689" cy="504180"/>
          </a:xfrm>
          <a:prstGeom prst="straightConnector1">
            <a:avLst/>
          </a:prstGeom>
          <a:noFill/>
          <a:ln w="9525" cap="flat" cmpd="sng">
            <a:solidFill>
              <a:srgbClr val="75CB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05"/>
        <p:cNvGrpSpPr/>
        <p:nvPr/>
      </p:nvGrpSpPr>
      <p:grpSpPr>
        <a:xfrm>
          <a:off x="0" y="0"/>
          <a:ext cx="0" cy="0"/>
          <a:chOff x="0" y="0"/>
          <a:chExt cx="0" cy="0"/>
        </a:xfrm>
      </p:grpSpPr>
      <p:sp>
        <p:nvSpPr>
          <p:cNvPr id="106" name="Google Shape;106;p26"/>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107" name="Google Shape;107;p26"/>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108" name="Google Shape;108;p26"/>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109" name="Google Shape;109;p26"/>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110" name="Google Shape;110;p26"/>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i="0" u="none" strike="noStrike" cap="non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1" name="Google Shape;111;p26"/>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12" name="Google Shape;112;p26"/>
          <p:cNvSpPr txBox="1">
            <a:spLocks noGrp="1"/>
          </p:cNvSpPr>
          <p:nvPr>
            <p:ph type="body" idx="2"/>
          </p:nvPr>
        </p:nvSpPr>
        <p:spPr>
          <a:xfrm>
            <a:off x="593152" y="1959660"/>
            <a:ext cx="7957416"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13" name="Google Shape;113;p26"/>
          <p:cNvSpPr txBox="1">
            <a:spLocks noGrp="1"/>
          </p:cNvSpPr>
          <p:nvPr>
            <p:ph type="body" idx="3"/>
          </p:nvPr>
        </p:nvSpPr>
        <p:spPr>
          <a:xfrm>
            <a:off x="593152" y="2427660"/>
            <a:ext cx="7957416" cy="1044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76" r:id="rId5"/>
    <p:sldLayoutId id="2147483678" r:id="rId6"/>
    <p:sldLayoutId id="2147483679" r:id="rId7"/>
    <p:sldLayoutId id="2147483680" r:id="rId8"/>
    <p:sldLayoutId id="2147483681" r:id="rId9"/>
    <p:sldLayoutId id="2147483682" r:id="rId10"/>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162"/>
        <p:cNvGrpSpPr/>
        <p:nvPr/>
      </p:nvGrpSpPr>
      <p:grpSpPr>
        <a:xfrm>
          <a:off x="0" y="0"/>
          <a:ext cx="0" cy="0"/>
          <a:chOff x="0" y="0"/>
          <a:chExt cx="0" cy="0"/>
        </a:xfrm>
      </p:grpSpPr>
      <p:sp>
        <p:nvSpPr>
          <p:cNvPr id="163" name="Google Shape;163;p39"/>
          <p:cNvSpPr txBox="1">
            <a:spLocks noGrp="1"/>
          </p:cNvSpPr>
          <p:nvPr>
            <p:ph type="title"/>
          </p:nvPr>
        </p:nvSpPr>
        <p:spPr>
          <a:xfrm>
            <a:off x="539147" y="2064240"/>
            <a:ext cx="3096451" cy="1008000"/>
          </a:xfrm>
          <a:prstGeom prst="rect">
            <a:avLst/>
          </a:prstGeom>
          <a:noFill/>
          <a:ln>
            <a:noFill/>
          </a:ln>
        </p:spPr>
        <p:txBody>
          <a:bodyPr spcFirstLastPara="1" wrap="square" lIns="81725" tIns="40850" rIns="81725" bIns="40850" anchor="ctr"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grpSp>
        <p:nvGrpSpPr>
          <p:cNvPr id="164" name="Google Shape;164;p39"/>
          <p:cNvGrpSpPr/>
          <p:nvPr/>
        </p:nvGrpSpPr>
        <p:grpSpPr>
          <a:xfrm>
            <a:off x="3419759" y="631440"/>
            <a:ext cx="776228" cy="864180"/>
            <a:chOff x="6838920" y="1262880"/>
            <a:chExt cx="1552319" cy="1728360"/>
          </a:xfrm>
        </p:grpSpPr>
        <p:sp>
          <p:nvSpPr>
            <p:cNvPr id="165" name="Google Shape;165;p39"/>
            <p:cNvSpPr/>
            <p:nvPr/>
          </p:nvSpPr>
          <p:spPr>
            <a:xfrm>
              <a:off x="6838920" y="134244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1</a:t>
              </a:r>
              <a:endParaRPr sz="4800" b="0" i="0" u="none" strike="noStrike" cap="none">
                <a:latin typeface="Arial"/>
                <a:ea typeface="Arial"/>
                <a:cs typeface="Arial"/>
                <a:sym typeface="Arial"/>
              </a:endParaRPr>
            </a:p>
          </p:txBody>
        </p:sp>
        <p:cxnSp>
          <p:nvCxnSpPr>
            <p:cNvPr id="166" name="Google Shape;166;p39"/>
            <p:cNvCxnSpPr/>
            <p:nvPr/>
          </p:nvCxnSpPr>
          <p:spPr>
            <a:xfrm rot="10800000" flipH="1">
              <a:off x="8390880" y="1262880"/>
              <a:ext cx="360" cy="1728360"/>
            </a:xfrm>
            <a:prstGeom prst="straightConnector1">
              <a:avLst/>
            </a:prstGeom>
            <a:noFill/>
            <a:ln w="9525" cap="flat" cmpd="sng">
              <a:solidFill>
                <a:srgbClr val="75CBF2"/>
              </a:solidFill>
              <a:prstDash val="solid"/>
              <a:round/>
              <a:headEnd type="none" w="sm" len="sm"/>
              <a:tailEnd type="none" w="sm" len="sm"/>
            </a:ln>
          </p:spPr>
        </p:cxnSp>
      </p:grpSp>
      <p:grpSp>
        <p:nvGrpSpPr>
          <p:cNvPr id="167" name="Google Shape;167;p39"/>
          <p:cNvGrpSpPr/>
          <p:nvPr/>
        </p:nvGrpSpPr>
        <p:grpSpPr>
          <a:xfrm>
            <a:off x="3419759" y="1675620"/>
            <a:ext cx="776228" cy="864000"/>
            <a:chOff x="6838920" y="3351240"/>
            <a:chExt cx="1552319" cy="1728000"/>
          </a:xfrm>
        </p:grpSpPr>
        <p:sp>
          <p:nvSpPr>
            <p:cNvPr id="168" name="Google Shape;168;p39"/>
            <p:cNvSpPr/>
            <p:nvPr/>
          </p:nvSpPr>
          <p:spPr>
            <a:xfrm>
              <a:off x="6838920" y="343080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2</a:t>
              </a:r>
              <a:endParaRPr sz="4800" b="0" i="0" u="none" strike="noStrike" cap="none">
                <a:latin typeface="Arial"/>
                <a:ea typeface="Arial"/>
                <a:cs typeface="Arial"/>
                <a:sym typeface="Arial"/>
              </a:endParaRPr>
            </a:p>
          </p:txBody>
        </p:sp>
        <p:cxnSp>
          <p:nvCxnSpPr>
            <p:cNvPr id="169" name="Google Shape;169;p39"/>
            <p:cNvCxnSpPr/>
            <p:nvPr/>
          </p:nvCxnSpPr>
          <p:spPr>
            <a:xfrm rot="10800000" flipH="1">
              <a:off x="8390880" y="3351240"/>
              <a:ext cx="360" cy="1728000"/>
            </a:xfrm>
            <a:prstGeom prst="straightConnector1">
              <a:avLst/>
            </a:prstGeom>
            <a:noFill/>
            <a:ln w="9525" cap="flat" cmpd="sng">
              <a:solidFill>
                <a:srgbClr val="75CBF2"/>
              </a:solidFill>
              <a:prstDash val="solid"/>
              <a:round/>
              <a:headEnd type="none" w="sm" len="sm"/>
              <a:tailEnd type="none" w="sm" len="sm"/>
            </a:ln>
          </p:spPr>
        </p:cxnSp>
      </p:grpSp>
      <p:grpSp>
        <p:nvGrpSpPr>
          <p:cNvPr id="170" name="Google Shape;170;p39"/>
          <p:cNvGrpSpPr/>
          <p:nvPr/>
        </p:nvGrpSpPr>
        <p:grpSpPr>
          <a:xfrm>
            <a:off x="3419759" y="2719620"/>
            <a:ext cx="776228" cy="864180"/>
            <a:chOff x="6838920" y="5439240"/>
            <a:chExt cx="1552319" cy="1728360"/>
          </a:xfrm>
        </p:grpSpPr>
        <p:sp>
          <p:nvSpPr>
            <p:cNvPr id="171" name="Google Shape;171;p39"/>
            <p:cNvSpPr/>
            <p:nvPr/>
          </p:nvSpPr>
          <p:spPr>
            <a:xfrm>
              <a:off x="6838920" y="551880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3</a:t>
              </a:r>
              <a:endParaRPr sz="4800" b="0" i="0" u="none" strike="noStrike" cap="none">
                <a:latin typeface="Arial"/>
                <a:ea typeface="Arial"/>
                <a:cs typeface="Arial"/>
                <a:sym typeface="Arial"/>
              </a:endParaRPr>
            </a:p>
          </p:txBody>
        </p:sp>
        <p:cxnSp>
          <p:nvCxnSpPr>
            <p:cNvPr id="172" name="Google Shape;172;p39"/>
            <p:cNvCxnSpPr/>
            <p:nvPr/>
          </p:nvCxnSpPr>
          <p:spPr>
            <a:xfrm rot="10800000" flipH="1">
              <a:off x="8390880" y="5439240"/>
              <a:ext cx="360" cy="1728360"/>
            </a:xfrm>
            <a:prstGeom prst="straightConnector1">
              <a:avLst/>
            </a:prstGeom>
            <a:noFill/>
            <a:ln w="9525" cap="flat" cmpd="sng">
              <a:solidFill>
                <a:srgbClr val="75CBF2"/>
              </a:solidFill>
              <a:prstDash val="solid"/>
              <a:round/>
              <a:headEnd type="none" w="sm" len="sm"/>
              <a:tailEnd type="none" w="sm" len="sm"/>
            </a:ln>
          </p:spPr>
        </p:cxnSp>
      </p:grpSp>
      <p:grpSp>
        <p:nvGrpSpPr>
          <p:cNvPr id="173" name="Google Shape;173;p39"/>
          <p:cNvGrpSpPr/>
          <p:nvPr/>
        </p:nvGrpSpPr>
        <p:grpSpPr>
          <a:xfrm>
            <a:off x="3419759" y="3763800"/>
            <a:ext cx="776228" cy="864180"/>
            <a:chOff x="6838920" y="7527600"/>
            <a:chExt cx="1552319" cy="1728360"/>
          </a:xfrm>
        </p:grpSpPr>
        <p:sp>
          <p:nvSpPr>
            <p:cNvPr id="174" name="Google Shape;174;p39"/>
            <p:cNvSpPr/>
            <p:nvPr/>
          </p:nvSpPr>
          <p:spPr>
            <a:xfrm>
              <a:off x="6838920" y="7607160"/>
              <a:ext cx="1407600" cy="1553400"/>
            </a:xfrm>
            <a:prstGeom prst="rect">
              <a:avLst/>
            </a:prstGeom>
            <a:noFill/>
            <a:ln>
              <a:noFill/>
            </a:ln>
          </p:spPr>
          <p:txBody>
            <a:bodyPr spcFirstLastPara="1" wrap="square" lIns="45000" tIns="22500" rIns="45000" bIns="22500" anchor="t" anchorCtr="0">
              <a:noAutofit/>
            </a:bodyPr>
            <a:lstStyle/>
            <a:p>
              <a:pPr marL="0" marR="0" lvl="0" indent="0" algn="r" rtl="0">
                <a:lnSpc>
                  <a:spcPct val="100000"/>
                </a:lnSpc>
                <a:spcBef>
                  <a:spcPts val="0"/>
                </a:spcBef>
                <a:spcAft>
                  <a:spcPts val="0"/>
                </a:spcAft>
                <a:buNone/>
              </a:pPr>
              <a:r>
                <a:rPr lang="en" sz="4800" b="0" i="0" u="none" strike="noStrike" cap="none">
                  <a:solidFill>
                    <a:srgbClr val="808080"/>
                  </a:solidFill>
                  <a:latin typeface="Crimson Text"/>
                  <a:ea typeface="Crimson Text"/>
                  <a:cs typeface="Crimson Text"/>
                  <a:sym typeface="Crimson Text"/>
                </a:rPr>
                <a:t>4</a:t>
              </a:r>
              <a:endParaRPr sz="4800" b="0" i="0" u="none" strike="noStrike" cap="none">
                <a:latin typeface="Arial"/>
                <a:ea typeface="Arial"/>
                <a:cs typeface="Arial"/>
                <a:sym typeface="Arial"/>
              </a:endParaRPr>
            </a:p>
          </p:txBody>
        </p:sp>
        <p:cxnSp>
          <p:nvCxnSpPr>
            <p:cNvPr id="175" name="Google Shape;175;p39"/>
            <p:cNvCxnSpPr/>
            <p:nvPr/>
          </p:nvCxnSpPr>
          <p:spPr>
            <a:xfrm rot="10800000" flipH="1">
              <a:off x="8390880" y="7527600"/>
              <a:ext cx="360" cy="1728360"/>
            </a:xfrm>
            <a:prstGeom prst="straightConnector1">
              <a:avLst/>
            </a:prstGeom>
            <a:noFill/>
            <a:ln w="9525" cap="flat" cmpd="sng">
              <a:solidFill>
                <a:srgbClr val="75CBF2"/>
              </a:solidFill>
              <a:prstDash val="solid"/>
              <a:round/>
              <a:headEnd type="none" w="sm" len="sm"/>
              <a:tailEnd type="none" w="sm" len="sm"/>
            </a:ln>
          </p:spPr>
        </p:cxnSp>
      </p:grpSp>
      <p:sp>
        <p:nvSpPr>
          <p:cNvPr id="176" name="Google Shape;176;p39"/>
          <p:cNvSpPr txBox="1">
            <a:spLocks noGrp="1"/>
          </p:cNvSpPr>
          <p:nvPr>
            <p:ph type="body" idx="1"/>
          </p:nvPr>
        </p:nvSpPr>
        <p:spPr>
          <a:xfrm>
            <a:off x="4284015" y="58806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7" name="Google Shape;177;p39"/>
          <p:cNvSpPr txBox="1">
            <a:spLocks noGrp="1"/>
          </p:cNvSpPr>
          <p:nvPr>
            <p:ph type="body" idx="2"/>
          </p:nvPr>
        </p:nvSpPr>
        <p:spPr>
          <a:xfrm>
            <a:off x="4284015" y="97650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8" name="Google Shape;178;p39"/>
          <p:cNvSpPr txBox="1">
            <a:spLocks noGrp="1"/>
          </p:cNvSpPr>
          <p:nvPr>
            <p:ph type="body" idx="3"/>
          </p:nvPr>
        </p:nvSpPr>
        <p:spPr>
          <a:xfrm>
            <a:off x="4284015" y="162378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79" name="Google Shape;179;p39"/>
          <p:cNvSpPr txBox="1">
            <a:spLocks noGrp="1"/>
          </p:cNvSpPr>
          <p:nvPr>
            <p:ph type="body" idx="4"/>
          </p:nvPr>
        </p:nvSpPr>
        <p:spPr>
          <a:xfrm>
            <a:off x="4284015" y="201240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0" name="Google Shape;180;p39"/>
          <p:cNvSpPr txBox="1">
            <a:spLocks noGrp="1"/>
          </p:cNvSpPr>
          <p:nvPr>
            <p:ph type="body" idx="5"/>
          </p:nvPr>
        </p:nvSpPr>
        <p:spPr>
          <a:xfrm>
            <a:off x="4284015" y="265968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1" name="Google Shape;181;p39"/>
          <p:cNvSpPr txBox="1">
            <a:spLocks noGrp="1"/>
          </p:cNvSpPr>
          <p:nvPr>
            <p:ph type="body" idx="6"/>
          </p:nvPr>
        </p:nvSpPr>
        <p:spPr>
          <a:xfrm>
            <a:off x="4284015" y="304812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2" name="Google Shape;182;p39"/>
          <p:cNvSpPr txBox="1">
            <a:spLocks noGrp="1"/>
          </p:cNvSpPr>
          <p:nvPr>
            <p:ph type="body" idx="7"/>
          </p:nvPr>
        </p:nvSpPr>
        <p:spPr>
          <a:xfrm>
            <a:off x="4284015" y="3695400"/>
            <a:ext cx="4284735"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183" name="Google Shape;183;p39"/>
          <p:cNvSpPr txBox="1">
            <a:spLocks noGrp="1"/>
          </p:cNvSpPr>
          <p:nvPr>
            <p:ph type="body" idx="8"/>
          </p:nvPr>
        </p:nvSpPr>
        <p:spPr>
          <a:xfrm>
            <a:off x="4284015" y="4083840"/>
            <a:ext cx="4284735" cy="611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184" name="Google Shape;184;p39"/>
          <p:cNvGrpSpPr/>
          <p:nvPr/>
        </p:nvGrpSpPr>
        <p:grpSpPr>
          <a:xfrm>
            <a:off x="287125" y="1740060"/>
            <a:ext cx="330689" cy="864180"/>
            <a:chOff x="574200" y="3480120"/>
            <a:chExt cx="661320" cy="1728360"/>
          </a:xfrm>
        </p:grpSpPr>
        <p:cxnSp>
          <p:nvCxnSpPr>
            <p:cNvPr id="185" name="Google Shape;185;p39"/>
            <p:cNvCxnSpPr/>
            <p:nvPr/>
          </p:nvCxnSpPr>
          <p:spPr>
            <a:xfrm rot="10800000" flipH="1">
              <a:off x="574200" y="3480120"/>
              <a:ext cx="661320" cy="1008000"/>
            </a:xfrm>
            <a:prstGeom prst="straightConnector1">
              <a:avLst/>
            </a:prstGeom>
            <a:noFill/>
            <a:ln w="9525" cap="flat" cmpd="sng">
              <a:solidFill>
                <a:srgbClr val="75CBF2"/>
              </a:solidFill>
              <a:prstDash val="solid"/>
              <a:round/>
              <a:headEnd type="none" w="sm" len="sm"/>
              <a:tailEnd type="none" w="sm" len="sm"/>
            </a:ln>
          </p:spPr>
        </p:cxnSp>
        <p:cxnSp>
          <p:nvCxnSpPr>
            <p:cNvPr id="186" name="Google Shape;186;p39"/>
            <p:cNvCxnSpPr/>
            <p:nvPr/>
          </p:nvCxnSpPr>
          <p:spPr>
            <a:xfrm rot="10800000" flipH="1">
              <a:off x="574200" y="3840120"/>
              <a:ext cx="661320" cy="1008360"/>
            </a:xfrm>
            <a:prstGeom prst="straightConnector1">
              <a:avLst/>
            </a:prstGeom>
            <a:noFill/>
            <a:ln w="9525" cap="flat" cmpd="sng">
              <a:solidFill>
                <a:srgbClr val="75CBF2"/>
              </a:solidFill>
              <a:prstDash val="solid"/>
              <a:round/>
              <a:headEnd type="none" w="sm" len="sm"/>
              <a:tailEnd type="none" w="sm" len="sm"/>
            </a:ln>
          </p:spPr>
        </p:cxnSp>
        <p:cxnSp>
          <p:nvCxnSpPr>
            <p:cNvPr id="187" name="Google Shape;187;p39"/>
            <p:cNvCxnSpPr/>
            <p:nvPr/>
          </p:nvCxnSpPr>
          <p:spPr>
            <a:xfrm rot="10800000" flipH="1">
              <a:off x="574200" y="4200120"/>
              <a:ext cx="661320" cy="1008360"/>
            </a:xfrm>
            <a:prstGeom prst="straightConnector1">
              <a:avLst/>
            </a:prstGeom>
            <a:noFill/>
            <a:ln w="9525" cap="flat" cmpd="sng">
              <a:solidFill>
                <a:srgbClr val="75CBF2"/>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36"/>
        <p:cNvGrpSpPr/>
        <p:nvPr/>
      </p:nvGrpSpPr>
      <p:grpSpPr>
        <a:xfrm>
          <a:off x="0" y="0"/>
          <a:ext cx="0" cy="0"/>
          <a:chOff x="0" y="0"/>
          <a:chExt cx="0" cy="0"/>
        </a:xfrm>
      </p:grpSpPr>
      <p:sp>
        <p:nvSpPr>
          <p:cNvPr id="237" name="Google Shape;237;p52"/>
          <p:cNvSpPr txBox="1">
            <a:spLocks noGrp="1"/>
          </p:cNvSpPr>
          <p:nvPr>
            <p:ph type="title"/>
          </p:nvPr>
        </p:nvSpPr>
        <p:spPr>
          <a:xfrm>
            <a:off x="539147" y="3867840"/>
            <a:ext cx="6779213"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38" name="Google Shape;238;p52"/>
          <p:cNvSpPr txBox="1">
            <a:spLocks noGrp="1"/>
          </p:cNvSpPr>
          <p:nvPr>
            <p:ph type="body" idx="1"/>
          </p:nvPr>
        </p:nvSpPr>
        <p:spPr>
          <a:xfrm>
            <a:off x="539147" y="4479840"/>
            <a:ext cx="6732589"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grpSp>
        <p:nvGrpSpPr>
          <p:cNvPr id="239" name="Google Shape;239;p52"/>
          <p:cNvGrpSpPr/>
          <p:nvPr/>
        </p:nvGrpSpPr>
        <p:grpSpPr>
          <a:xfrm>
            <a:off x="336269" y="3371580"/>
            <a:ext cx="330869" cy="864000"/>
            <a:chOff x="672480" y="6743160"/>
            <a:chExt cx="661680" cy="1728000"/>
          </a:xfrm>
        </p:grpSpPr>
        <p:cxnSp>
          <p:nvCxnSpPr>
            <p:cNvPr id="240" name="Google Shape;240;p52"/>
            <p:cNvCxnSpPr/>
            <p:nvPr/>
          </p:nvCxnSpPr>
          <p:spPr>
            <a:xfrm rot="10800000" flipH="1">
              <a:off x="672480" y="6743160"/>
              <a:ext cx="661680" cy="1008000"/>
            </a:xfrm>
            <a:prstGeom prst="straightConnector1">
              <a:avLst/>
            </a:prstGeom>
            <a:noFill/>
            <a:ln w="9525" cap="flat" cmpd="sng">
              <a:solidFill>
                <a:srgbClr val="75CBF2"/>
              </a:solidFill>
              <a:prstDash val="solid"/>
              <a:round/>
              <a:headEnd type="none" w="sm" len="sm"/>
              <a:tailEnd type="none" w="sm" len="sm"/>
            </a:ln>
          </p:spPr>
        </p:cxnSp>
        <p:cxnSp>
          <p:nvCxnSpPr>
            <p:cNvPr id="241" name="Google Shape;241;p52"/>
            <p:cNvCxnSpPr/>
            <p:nvPr/>
          </p:nvCxnSpPr>
          <p:spPr>
            <a:xfrm rot="10800000" flipH="1">
              <a:off x="672480" y="7103160"/>
              <a:ext cx="661680" cy="1008000"/>
            </a:xfrm>
            <a:prstGeom prst="straightConnector1">
              <a:avLst/>
            </a:prstGeom>
            <a:noFill/>
            <a:ln w="9525" cap="flat" cmpd="sng">
              <a:solidFill>
                <a:srgbClr val="75CBF2"/>
              </a:solidFill>
              <a:prstDash val="solid"/>
              <a:round/>
              <a:headEnd type="none" w="sm" len="sm"/>
              <a:tailEnd type="none" w="sm" len="sm"/>
            </a:ln>
          </p:spPr>
        </p:cxnSp>
        <p:cxnSp>
          <p:nvCxnSpPr>
            <p:cNvPr id="242" name="Google Shape;242;p52"/>
            <p:cNvCxnSpPr/>
            <p:nvPr/>
          </p:nvCxnSpPr>
          <p:spPr>
            <a:xfrm rot="10800000" flipH="1">
              <a:off x="672480" y="7463160"/>
              <a:ext cx="661680" cy="1008000"/>
            </a:xfrm>
            <a:prstGeom prst="straightConnector1">
              <a:avLst/>
            </a:prstGeom>
            <a:noFill/>
            <a:ln w="9525" cap="flat" cmpd="sng">
              <a:solidFill>
                <a:srgbClr val="75CBF2"/>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291"/>
        <p:cNvGrpSpPr/>
        <p:nvPr/>
      </p:nvGrpSpPr>
      <p:grpSpPr>
        <a:xfrm>
          <a:off x="0" y="0"/>
          <a:ext cx="0" cy="0"/>
          <a:chOff x="0" y="0"/>
          <a:chExt cx="0" cy="0"/>
        </a:xfrm>
      </p:grpSpPr>
      <p:sp>
        <p:nvSpPr>
          <p:cNvPr id="292" name="Google Shape;292;p65"/>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293" name="Google Shape;293;p65"/>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294" name="Google Shape;294;p65"/>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95" name="Google Shape;295;p65"/>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296" name="Google Shape;296;p65"/>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297" name="Google Shape;297;p65"/>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298" name="Google Shape;298;p65"/>
          <p:cNvSpPr txBox="1">
            <a:spLocks noGrp="1"/>
          </p:cNvSpPr>
          <p:nvPr>
            <p:ph type="body" idx="2"/>
          </p:nvPr>
        </p:nvSpPr>
        <p:spPr>
          <a:xfrm>
            <a:off x="593152" y="1419660"/>
            <a:ext cx="7957416" cy="2808180"/>
          </a:xfrm>
          <a:prstGeom prst="rect">
            <a:avLst/>
          </a:prstGeom>
          <a:noFill/>
          <a:ln>
            <a:noFill/>
          </a:ln>
        </p:spPr>
        <p:txBody>
          <a:bodyPr spcFirstLastPara="1" wrap="square" lIns="81725" tIns="40850" rIns="81725" bIns="40850" anchor="ctr"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07"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347"/>
        <p:cNvGrpSpPr/>
        <p:nvPr/>
      </p:nvGrpSpPr>
      <p:grpSpPr>
        <a:xfrm>
          <a:off x="0" y="0"/>
          <a:ext cx="0" cy="0"/>
          <a:chOff x="0" y="0"/>
          <a:chExt cx="0" cy="0"/>
        </a:xfrm>
      </p:grpSpPr>
      <p:sp>
        <p:nvSpPr>
          <p:cNvPr id="348" name="Google Shape;348;p78"/>
          <p:cNvSpPr/>
          <p:nvPr/>
        </p:nvSpPr>
        <p:spPr>
          <a:xfrm>
            <a:off x="0" y="581040"/>
            <a:ext cx="9143900" cy="287820"/>
          </a:xfrm>
          <a:prstGeom prst="rect">
            <a:avLst/>
          </a:prstGeom>
          <a:gradFill>
            <a:gsLst>
              <a:gs pos="0">
                <a:srgbClr val="1E1C11"/>
              </a:gs>
              <a:gs pos="100000">
                <a:srgbClr val="000000"/>
              </a:gs>
            </a:gsLst>
            <a:lin ang="0" scaled="0"/>
          </a:gra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cxnSp>
        <p:nvCxnSpPr>
          <p:cNvPr id="349" name="Google Shape;349;p78"/>
          <p:cNvCxnSpPr/>
          <p:nvPr/>
        </p:nvCxnSpPr>
        <p:spPr>
          <a:xfrm>
            <a:off x="8640756" y="4819320"/>
            <a:ext cx="180" cy="324180"/>
          </a:xfrm>
          <a:prstGeom prst="straightConnector1">
            <a:avLst/>
          </a:prstGeom>
          <a:noFill/>
          <a:ln w="9525" cap="flat" cmpd="sng">
            <a:solidFill>
              <a:srgbClr val="FFFFFF"/>
            </a:solidFill>
            <a:prstDash val="solid"/>
            <a:round/>
            <a:headEnd type="none" w="sm" len="sm"/>
            <a:tailEnd type="none" w="sm" len="sm"/>
          </a:ln>
        </p:spPr>
      </p:cxnSp>
      <p:sp>
        <p:nvSpPr>
          <p:cNvPr id="350" name="Google Shape;350;p78"/>
          <p:cNvSpPr txBox="1">
            <a:spLocks noGrp="1"/>
          </p:cNvSpPr>
          <p:nvPr>
            <p:ph type="title"/>
          </p:nvPr>
        </p:nvSpPr>
        <p:spPr>
          <a:xfrm>
            <a:off x="395135" y="0"/>
            <a:ext cx="8229420" cy="61686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351" name="Google Shape;351;p78"/>
          <p:cNvSpPr txBox="1">
            <a:spLocks noGrp="1"/>
          </p:cNvSpPr>
          <p:nvPr>
            <p:ph type="ftr" idx="1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352" name="Google Shape;352;p78"/>
          <p:cNvSpPr txBox="1">
            <a:spLocks noGrp="1"/>
          </p:cNvSpPr>
          <p:nvPr>
            <p:ph type="sldNum" idx="12"/>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lvl1pPr marL="0" marR="0" lvl="0" indent="0" algn="l" rtl="0">
              <a:lnSpc>
                <a:spcPct val="100000"/>
              </a:lnSpc>
              <a:spcBef>
                <a:spcPts val="0"/>
              </a:spcBef>
              <a:buNone/>
              <a:defRPr sz="1800" b="0" strike="noStrike">
                <a:solidFill>
                  <a:srgbClr val="FFFFFF"/>
                </a:solidFill>
                <a:latin typeface="Crimson Text"/>
                <a:ea typeface="Crimson Text"/>
                <a:cs typeface="Crimson Text"/>
                <a:sym typeface="Crimson Text"/>
              </a:defRPr>
            </a:lvl1pPr>
            <a:lvl2pPr marL="0" marR="0" lvl="1" indent="0" algn="l" rtl="0">
              <a:lnSpc>
                <a:spcPct val="100000"/>
              </a:lnSpc>
              <a:spcBef>
                <a:spcPts val="0"/>
              </a:spcBef>
              <a:buNone/>
              <a:defRPr sz="1800" b="0" strike="noStrike">
                <a:solidFill>
                  <a:srgbClr val="FFFFFF"/>
                </a:solidFill>
                <a:latin typeface="Crimson Text"/>
                <a:ea typeface="Crimson Text"/>
                <a:cs typeface="Crimson Text"/>
                <a:sym typeface="Crimson Text"/>
              </a:defRPr>
            </a:lvl2pPr>
            <a:lvl3pPr marL="0" marR="0" lvl="2" indent="0" algn="l" rtl="0">
              <a:lnSpc>
                <a:spcPct val="100000"/>
              </a:lnSpc>
              <a:spcBef>
                <a:spcPts val="0"/>
              </a:spcBef>
              <a:buNone/>
              <a:defRPr sz="1800" b="0" strike="noStrike">
                <a:solidFill>
                  <a:srgbClr val="FFFFFF"/>
                </a:solidFill>
                <a:latin typeface="Crimson Text"/>
                <a:ea typeface="Crimson Text"/>
                <a:cs typeface="Crimson Text"/>
                <a:sym typeface="Crimson Text"/>
              </a:defRPr>
            </a:lvl3pPr>
            <a:lvl4pPr marL="0" marR="0" lvl="3" indent="0" algn="l" rtl="0">
              <a:lnSpc>
                <a:spcPct val="100000"/>
              </a:lnSpc>
              <a:spcBef>
                <a:spcPts val="0"/>
              </a:spcBef>
              <a:buNone/>
              <a:defRPr sz="1800" b="0" strike="noStrike">
                <a:solidFill>
                  <a:srgbClr val="FFFFFF"/>
                </a:solidFill>
                <a:latin typeface="Crimson Text"/>
                <a:ea typeface="Crimson Text"/>
                <a:cs typeface="Crimson Text"/>
                <a:sym typeface="Crimson Text"/>
              </a:defRPr>
            </a:lvl4pPr>
            <a:lvl5pPr marL="0" marR="0" lvl="4" indent="0" algn="l" rtl="0">
              <a:lnSpc>
                <a:spcPct val="100000"/>
              </a:lnSpc>
              <a:spcBef>
                <a:spcPts val="0"/>
              </a:spcBef>
              <a:buNone/>
              <a:defRPr sz="1800" b="0" strike="noStrike">
                <a:solidFill>
                  <a:srgbClr val="FFFFFF"/>
                </a:solidFill>
                <a:latin typeface="Crimson Text"/>
                <a:ea typeface="Crimson Text"/>
                <a:cs typeface="Crimson Text"/>
                <a:sym typeface="Crimson Text"/>
              </a:defRPr>
            </a:lvl5pPr>
            <a:lvl6pPr marL="0" marR="0" lvl="5" indent="0" algn="l" rtl="0">
              <a:lnSpc>
                <a:spcPct val="100000"/>
              </a:lnSpc>
              <a:spcBef>
                <a:spcPts val="0"/>
              </a:spcBef>
              <a:buNone/>
              <a:defRPr sz="1800" b="0" strike="noStrike">
                <a:solidFill>
                  <a:srgbClr val="FFFFFF"/>
                </a:solidFill>
                <a:latin typeface="Crimson Text"/>
                <a:ea typeface="Crimson Text"/>
                <a:cs typeface="Crimson Text"/>
                <a:sym typeface="Crimson Text"/>
              </a:defRPr>
            </a:lvl6pPr>
            <a:lvl7pPr marL="0" marR="0" lvl="6" indent="0" algn="l" rtl="0">
              <a:lnSpc>
                <a:spcPct val="100000"/>
              </a:lnSpc>
              <a:spcBef>
                <a:spcPts val="0"/>
              </a:spcBef>
              <a:buNone/>
              <a:defRPr sz="1800" b="0" strike="noStrike">
                <a:solidFill>
                  <a:srgbClr val="FFFFFF"/>
                </a:solidFill>
                <a:latin typeface="Crimson Text"/>
                <a:ea typeface="Crimson Text"/>
                <a:cs typeface="Crimson Text"/>
                <a:sym typeface="Crimson Text"/>
              </a:defRPr>
            </a:lvl7pPr>
            <a:lvl8pPr marL="0" marR="0" lvl="7" indent="0" algn="l" rtl="0">
              <a:lnSpc>
                <a:spcPct val="100000"/>
              </a:lnSpc>
              <a:spcBef>
                <a:spcPts val="0"/>
              </a:spcBef>
              <a:buNone/>
              <a:defRPr sz="1800" b="0" strike="noStrike">
                <a:solidFill>
                  <a:srgbClr val="FFFFFF"/>
                </a:solidFill>
                <a:latin typeface="Crimson Text"/>
                <a:ea typeface="Crimson Text"/>
                <a:cs typeface="Crimson Text"/>
                <a:sym typeface="Crimson Text"/>
              </a:defRPr>
            </a:lvl8pPr>
            <a:lvl9pPr marL="0" marR="0" lvl="8" indent="0" algn="l" rtl="0">
              <a:lnSpc>
                <a:spcPct val="100000"/>
              </a:lnSpc>
              <a:spcBef>
                <a:spcPts val="0"/>
              </a:spcBef>
              <a:buNone/>
              <a:defRPr sz="1800" b="0" strike="noStrike">
                <a:solidFill>
                  <a:srgbClr val="FFFFFF"/>
                </a:solidFill>
                <a:latin typeface="Crimson Text"/>
                <a:ea typeface="Crimson Text"/>
                <a:cs typeface="Crimson Text"/>
                <a:sym typeface="Crimson Text"/>
              </a:defRPr>
            </a:lvl9pPr>
          </a:lstStyle>
          <a:p>
            <a:pPr marL="0" lvl="0" indent="0" algn="l" rtl="0">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353" name="Google Shape;353;p78"/>
          <p:cNvSpPr txBox="1">
            <a:spLocks noGrp="1"/>
          </p:cNvSpPr>
          <p:nvPr>
            <p:ph type="body" idx="1"/>
          </p:nvPr>
        </p:nvSpPr>
        <p:spPr>
          <a:xfrm>
            <a:off x="395135" y="591480"/>
            <a:ext cx="8137252"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4" name="Google Shape;354;p78"/>
          <p:cNvSpPr txBox="1">
            <a:spLocks noGrp="1"/>
          </p:cNvSpPr>
          <p:nvPr>
            <p:ph type="body" idx="2"/>
          </p:nvPr>
        </p:nvSpPr>
        <p:spPr>
          <a:xfrm>
            <a:off x="3959807" y="1995480"/>
            <a:ext cx="4590762" cy="431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5" name="Google Shape;355;p78"/>
          <p:cNvSpPr txBox="1">
            <a:spLocks noGrp="1"/>
          </p:cNvSpPr>
          <p:nvPr>
            <p:ph type="body" idx="3"/>
          </p:nvPr>
        </p:nvSpPr>
        <p:spPr>
          <a:xfrm>
            <a:off x="3959807" y="2391660"/>
            <a:ext cx="4590762" cy="115200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356" name="Google Shape;356;p78"/>
          <p:cNvSpPr txBox="1">
            <a:spLocks noGrp="1"/>
          </p:cNvSpPr>
          <p:nvPr>
            <p:ph type="body" idx="4"/>
          </p:nvPr>
        </p:nvSpPr>
        <p:spPr>
          <a:xfrm>
            <a:off x="395315" y="1131120"/>
            <a:ext cx="3456122" cy="3456540"/>
          </a:xfrm>
          <a:prstGeom prst="rect">
            <a:avLst/>
          </a:prstGeom>
          <a:noFill/>
          <a:ln>
            <a:noFill/>
          </a:ln>
        </p:spPr>
        <p:txBody>
          <a:bodyPr spcFirstLastPara="1" wrap="square" lIns="45000" tIns="22500" rIns="45000" bIns="2250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719"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669"/>
        <p:cNvGrpSpPr/>
        <p:nvPr/>
      </p:nvGrpSpPr>
      <p:grpSpPr>
        <a:xfrm>
          <a:off x="0" y="0"/>
          <a:ext cx="0" cy="0"/>
          <a:chOff x="0" y="0"/>
          <a:chExt cx="0" cy="0"/>
        </a:xfrm>
      </p:grpSpPr>
      <p:sp>
        <p:nvSpPr>
          <p:cNvPr id="670" name="Google Shape;670;p143"/>
          <p:cNvSpPr txBox="1">
            <a:spLocks noGrp="1"/>
          </p:cNvSpPr>
          <p:nvPr>
            <p:ph type="title"/>
          </p:nvPr>
        </p:nvSpPr>
        <p:spPr>
          <a:xfrm>
            <a:off x="457240" y="2031840"/>
            <a:ext cx="8229420" cy="719820"/>
          </a:xfrm>
          <a:prstGeom prst="rect">
            <a:avLst/>
          </a:prstGeom>
          <a:noFill/>
          <a:ln>
            <a:noFill/>
          </a:ln>
        </p:spPr>
        <p:txBody>
          <a:bodyPr spcFirstLastPara="1" wrap="square" lIns="81725" tIns="40850" rIns="81725" bIns="40850" anchor="b" anchorCtr="0">
            <a:noAutofit/>
          </a:bodyPr>
          <a:lstStyle>
            <a:lvl1pPr marR="0" lvl="0" algn="l" rtl="0">
              <a:spcBef>
                <a:spcPts val="0"/>
              </a:spcBef>
              <a:spcAft>
                <a:spcPts val="0"/>
              </a:spcAft>
              <a:buSzPts val="700"/>
              <a:buNone/>
              <a:defRPr sz="900" b="0" i="0" u="none" strike="noStrike" cap="none"/>
            </a:lvl1pPr>
            <a:lvl2pPr marR="0" lvl="1" algn="l" rtl="0">
              <a:spcBef>
                <a:spcPts val="0"/>
              </a:spcBef>
              <a:spcAft>
                <a:spcPts val="0"/>
              </a:spcAft>
              <a:buSzPts val="700"/>
              <a:buNone/>
              <a:defRPr sz="900" b="0" i="0" u="none" strike="noStrike" cap="none"/>
            </a:lvl2pPr>
            <a:lvl3pPr marR="0" lvl="2" algn="l" rtl="0">
              <a:spcBef>
                <a:spcPts val="0"/>
              </a:spcBef>
              <a:spcAft>
                <a:spcPts val="0"/>
              </a:spcAft>
              <a:buSzPts val="700"/>
              <a:buNone/>
              <a:defRPr sz="900" b="0" i="0" u="none" strike="noStrike" cap="none"/>
            </a:lvl3pPr>
            <a:lvl4pPr marR="0" lvl="3" algn="l" rtl="0">
              <a:spcBef>
                <a:spcPts val="0"/>
              </a:spcBef>
              <a:spcAft>
                <a:spcPts val="0"/>
              </a:spcAft>
              <a:buSzPts val="700"/>
              <a:buNone/>
              <a:defRPr sz="900" b="0" i="0" u="none" strike="noStrike" cap="none"/>
            </a:lvl4pPr>
            <a:lvl5pPr marR="0" lvl="4" algn="l" rtl="0">
              <a:spcBef>
                <a:spcPts val="0"/>
              </a:spcBef>
              <a:spcAft>
                <a:spcPts val="0"/>
              </a:spcAft>
              <a:buSzPts val="700"/>
              <a:buNone/>
              <a:defRPr sz="900" b="0" i="0" u="none" strike="noStrike" cap="none"/>
            </a:lvl5pPr>
            <a:lvl6pPr marR="0" lvl="5" algn="l" rtl="0">
              <a:spcBef>
                <a:spcPts val="0"/>
              </a:spcBef>
              <a:spcAft>
                <a:spcPts val="0"/>
              </a:spcAft>
              <a:buSzPts val="700"/>
              <a:buNone/>
              <a:defRPr sz="900" b="0" i="0" u="none" strike="noStrike" cap="none"/>
            </a:lvl6pPr>
            <a:lvl7pPr marR="0" lvl="6" algn="l" rtl="0">
              <a:spcBef>
                <a:spcPts val="0"/>
              </a:spcBef>
              <a:spcAft>
                <a:spcPts val="0"/>
              </a:spcAft>
              <a:buSzPts val="700"/>
              <a:buNone/>
              <a:defRPr sz="900" b="0" i="0" u="none" strike="noStrike" cap="none"/>
            </a:lvl7pPr>
            <a:lvl8pPr marR="0" lvl="7" algn="l" rtl="0">
              <a:spcBef>
                <a:spcPts val="0"/>
              </a:spcBef>
              <a:spcAft>
                <a:spcPts val="0"/>
              </a:spcAft>
              <a:buSzPts val="700"/>
              <a:buNone/>
              <a:defRPr sz="900" b="0" i="0" u="none" strike="noStrike" cap="none"/>
            </a:lvl8pPr>
            <a:lvl9pPr marR="0" lvl="8" algn="l" rtl="0">
              <a:spcBef>
                <a:spcPts val="0"/>
              </a:spcBef>
              <a:spcAft>
                <a:spcPts val="0"/>
              </a:spcAft>
              <a:buSzPts val="700"/>
              <a:buNone/>
              <a:defRPr sz="900" b="0" i="0" u="none" strike="noStrike" cap="none"/>
            </a:lvl9pPr>
          </a:lstStyle>
          <a:p>
            <a:endParaRPr/>
          </a:p>
        </p:txBody>
      </p:sp>
      <p:sp>
        <p:nvSpPr>
          <p:cNvPr id="671" name="Google Shape;671;p143"/>
          <p:cNvSpPr txBox="1">
            <a:spLocks noGrp="1"/>
          </p:cNvSpPr>
          <p:nvPr>
            <p:ph type="body" id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sp>
        <p:nvSpPr>
          <p:cNvPr id="672" name="Google Shape;672;p143"/>
          <p:cNvSpPr txBox="1">
            <a:spLocks noGrp="1"/>
          </p:cNvSpPr>
          <p:nvPr>
            <p:ph type="body" idx="2"/>
          </p:nvPr>
        </p:nvSpPr>
        <p:spPr>
          <a:xfrm>
            <a:off x="485502" y="4083840"/>
            <a:ext cx="8172895" cy="935820"/>
          </a:xfrm>
          <a:prstGeom prst="rect">
            <a:avLst/>
          </a:prstGeom>
          <a:noFill/>
          <a:ln>
            <a:noFill/>
          </a:ln>
        </p:spPr>
        <p:txBody>
          <a:bodyPr spcFirstLastPara="1" wrap="square" lIns="81725" tIns="40850" rIns="81725" bIns="40850" anchor="b" anchorCtr="0">
            <a:noAutofit/>
          </a:bodyPr>
          <a:lstStyle>
            <a:lvl1pPr marL="457200" marR="0" lvl="0" indent="-228600" algn="l" rtl="0">
              <a:spcBef>
                <a:spcPts val="0"/>
              </a:spcBef>
              <a:spcAft>
                <a:spcPts val="0"/>
              </a:spcAft>
              <a:buSzPts val="700"/>
              <a:buNone/>
              <a:defRPr sz="900" b="0" i="0" u="none" strike="noStrike" cap="none"/>
            </a:lvl1pPr>
            <a:lvl2pPr marL="914400" marR="0" lvl="1" indent="-228600" algn="l" rtl="0">
              <a:spcBef>
                <a:spcPts val="0"/>
              </a:spcBef>
              <a:spcAft>
                <a:spcPts val="0"/>
              </a:spcAft>
              <a:buSzPts val="700"/>
              <a:buNone/>
              <a:defRPr sz="900" b="0" i="0" u="none" strike="noStrike" cap="none"/>
            </a:lvl2pPr>
            <a:lvl3pPr marL="1371600" marR="0" lvl="2" indent="-228600" algn="l" rtl="0">
              <a:spcBef>
                <a:spcPts val="0"/>
              </a:spcBef>
              <a:spcAft>
                <a:spcPts val="0"/>
              </a:spcAft>
              <a:buSzPts val="700"/>
              <a:buNone/>
              <a:defRPr sz="900" b="0" i="0" u="none" strike="noStrike" cap="none"/>
            </a:lvl3pPr>
            <a:lvl4pPr marL="1828800" marR="0" lvl="3" indent="-228600" algn="l" rtl="0">
              <a:spcBef>
                <a:spcPts val="0"/>
              </a:spcBef>
              <a:spcAft>
                <a:spcPts val="0"/>
              </a:spcAft>
              <a:buSzPts val="700"/>
              <a:buNone/>
              <a:defRPr sz="900" b="0" i="0" u="none" strike="noStrike" cap="none"/>
            </a:lvl4pPr>
            <a:lvl5pPr marL="2286000" marR="0" lvl="4" indent="-228600" algn="l" rtl="0">
              <a:spcBef>
                <a:spcPts val="0"/>
              </a:spcBef>
              <a:spcAft>
                <a:spcPts val="0"/>
              </a:spcAft>
              <a:buSzPts val="700"/>
              <a:buNone/>
              <a:defRPr sz="900" b="0" i="0" u="none" strike="noStrike" cap="none"/>
            </a:lvl5pPr>
            <a:lvl6pPr marL="2743200" marR="0" lvl="5" indent="-228600" algn="l" rtl="0">
              <a:spcBef>
                <a:spcPts val="0"/>
              </a:spcBef>
              <a:spcAft>
                <a:spcPts val="0"/>
              </a:spcAft>
              <a:buSzPts val="700"/>
              <a:buNone/>
              <a:defRPr sz="900" b="0" i="0" u="none" strike="noStrike" cap="none"/>
            </a:lvl6pPr>
            <a:lvl7pPr marL="3200400" marR="0" lvl="6" indent="-228600" algn="l" rtl="0">
              <a:spcBef>
                <a:spcPts val="0"/>
              </a:spcBef>
              <a:spcAft>
                <a:spcPts val="0"/>
              </a:spcAft>
              <a:buSzPts val="700"/>
              <a:buNone/>
              <a:defRPr sz="900" b="0" i="0" u="none" strike="noStrike" cap="none"/>
            </a:lvl7pPr>
            <a:lvl8pPr marL="3657600" marR="0" lvl="7" indent="-228600" algn="l" rtl="0">
              <a:spcBef>
                <a:spcPts val="0"/>
              </a:spcBef>
              <a:spcAft>
                <a:spcPts val="0"/>
              </a:spcAft>
              <a:buSzPts val="700"/>
              <a:buNone/>
              <a:defRPr sz="900" b="0" i="0" u="none" strike="noStrike" cap="none"/>
            </a:lvl8pPr>
            <a:lvl9pPr marL="4114800" marR="0" lvl="8" indent="-228600" algn="l" rtl="0">
              <a:spcBef>
                <a:spcPts val="0"/>
              </a:spcBef>
              <a:spcAft>
                <a:spcPts val="0"/>
              </a:spcAft>
              <a:buSzPts val="700"/>
              <a:buNone/>
              <a:defRPr sz="900" b="0" i="0" u="none" strike="noStrike" cap="none"/>
            </a:lvl9pPr>
          </a:lstStyle>
          <a:p>
            <a:endParaRPr/>
          </a:p>
        </p:txBody>
      </p:sp>
      <p:cxnSp>
        <p:nvCxnSpPr>
          <p:cNvPr id="673" name="Google Shape;673;p143"/>
          <p:cNvCxnSpPr/>
          <p:nvPr/>
        </p:nvCxnSpPr>
        <p:spPr>
          <a:xfrm rot="10800000" flipH="1">
            <a:off x="4406966" y="1131480"/>
            <a:ext cx="330689" cy="504000"/>
          </a:xfrm>
          <a:prstGeom prst="straightConnector1">
            <a:avLst/>
          </a:prstGeom>
          <a:noFill/>
          <a:ln w="9525" cap="flat" cmpd="sng">
            <a:solidFill>
              <a:srgbClr val="75CBF2"/>
            </a:solidFill>
            <a:prstDash val="solid"/>
            <a:round/>
            <a:headEnd type="none" w="sm" len="sm"/>
            <a:tailEnd type="none" w="sm" len="sm"/>
          </a:ln>
        </p:spPr>
      </p:cxnSp>
      <p:cxnSp>
        <p:nvCxnSpPr>
          <p:cNvPr id="674" name="Google Shape;674;p143"/>
          <p:cNvCxnSpPr/>
          <p:nvPr/>
        </p:nvCxnSpPr>
        <p:spPr>
          <a:xfrm rot="10800000" flipH="1">
            <a:off x="4406966" y="1311480"/>
            <a:ext cx="330689" cy="504180"/>
          </a:xfrm>
          <a:prstGeom prst="straightConnector1">
            <a:avLst/>
          </a:prstGeom>
          <a:noFill/>
          <a:ln w="9525" cap="flat" cmpd="sng">
            <a:solidFill>
              <a:srgbClr val="75CBF2"/>
            </a:solidFill>
            <a:prstDash val="solid"/>
            <a:round/>
            <a:headEnd type="none" w="sm" len="sm"/>
            <a:tailEnd type="none" w="sm" len="sm"/>
          </a:ln>
        </p:spPr>
      </p:cxnSp>
      <p:cxnSp>
        <p:nvCxnSpPr>
          <p:cNvPr id="675" name="Google Shape;675;p143"/>
          <p:cNvCxnSpPr/>
          <p:nvPr/>
        </p:nvCxnSpPr>
        <p:spPr>
          <a:xfrm rot="10800000" flipH="1">
            <a:off x="4406966" y="1491480"/>
            <a:ext cx="330689" cy="504180"/>
          </a:xfrm>
          <a:prstGeom prst="straightConnector1">
            <a:avLst/>
          </a:prstGeom>
          <a:noFill/>
          <a:ln w="9525" cap="flat" cmpd="sng">
            <a:solidFill>
              <a:srgbClr val="75CBF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5.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5.xml"/><Relationship Id="rId5" Type="http://schemas.openxmlformats.org/officeDocument/2006/relationships/image" Target="../media/image13.png"/><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5.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5.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9.xml"/><Relationship Id="rId5" Type="http://schemas.openxmlformats.org/officeDocument/2006/relationships/image" Target="../media/image27.jp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59.xml"/><Relationship Id="rId6" Type="http://schemas.microsoft.com/office/2007/relationships/hdphoto" Target="../media/hdphoto6.wdp"/><Relationship Id="rId5" Type="http://schemas.openxmlformats.org/officeDocument/2006/relationships/image" Target="../media/image28.png"/><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56.xml"/><Relationship Id="rId4" Type="http://schemas.openxmlformats.org/officeDocument/2006/relationships/image" Target="../media/image32.jp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5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56.xml"/><Relationship Id="rId4" Type="http://schemas.openxmlformats.org/officeDocument/2006/relationships/image" Target="../media/image35.jp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39.jp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44.jp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45.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6.xml"/></Relationships>
</file>

<file path=ppt/slides/_rels/slide4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40.xml"/><Relationship Id="rId1" Type="http://schemas.openxmlformats.org/officeDocument/2006/relationships/slideLayout" Target="../slideLayouts/slideLayout56.xml"/></Relationships>
</file>

<file path=ppt/slides/_rels/slide43.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41.xml"/><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uciml/biomechanical-features-of-orthopedic-patients?select=column_2C_weka.csv" TargetMode="External"/><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5.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4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56"/>
          <p:cNvSpPr txBox="1"/>
          <p:nvPr/>
        </p:nvSpPr>
        <p:spPr>
          <a:xfrm>
            <a:off x="457290" y="2031840"/>
            <a:ext cx="8229420" cy="71982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4800" b="1" i="0" u="none" strike="noStrike" cap="none" dirty="0">
                <a:solidFill>
                  <a:srgbClr val="FFFFFF"/>
                </a:solidFill>
                <a:effectLst>
                  <a:outerShdw blurRad="38100" dist="38100" dir="2700000" algn="tl">
                    <a:srgbClr val="000000">
                      <a:alpha val="43137"/>
                    </a:srgbClr>
                  </a:outerShdw>
                </a:effectLst>
                <a:latin typeface="Crimson Text"/>
                <a:ea typeface="Crimson Text"/>
                <a:cs typeface="+mj-cs"/>
                <a:sym typeface="Crimson Text"/>
              </a:rPr>
              <a:t>Orthopedic classification. </a:t>
            </a:r>
          </a:p>
        </p:txBody>
      </p:sp>
      <p:sp>
        <p:nvSpPr>
          <p:cNvPr id="729" name="Google Shape;729;p156"/>
          <p:cNvSpPr txBox="1"/>
          <p:nvPr/>
        </p:nvSpPr>
        <p:spPr>
          <a:xfrm>
            <a:off x="485552" y="2679840"/>
            <a:ext cx="8172895" cy="287820"/>
          </a:xfrm>
          <a:prstGeom prst="rect">
            <a:avLst/>
          </a:prstGeom>
          <a:noFill/>
          <a:ln>
            <a:noFill/>
          </a:ln>
        </p:spPr>
        <p:txBody>
          <a:bodyPr spcFirstLastPara="1" wrap="square" lIns="81725" tIns="40850" rIns="81725" bIns="40850" anchor="t" anchorCtr="0">
            <a:noAutofit/>
          </a:bodyPr>
          <a:lstStyle/>
          <a:p>
            <a:pPr marL="0" marR="0" lvl="0" indent="0" algn="ctr" rtl="0">
              <a:lnSpc>
                <a:spcPct val="100000"/>
              </a:lnSpc>
              <a:spcBef>
                <a:spcPts val="0"/>
              </a:spcBef>
              <a:spcAft>
                <a:spcPts val="0"/>
              </a:spcAft>
              <a:buNone/>
            </a:pPr>
            <a:r>
              <a:rPr lang="en-US" sz="1400" b="0" i="0" u="none" strike="noStrike" cap="none" dirty="0">
                <a:solidFill>
                  <a:srgbClr val="FFFFFF"/>
                </a:solidFill>
                <a:latin typeface="Crimson Text"/>
                <a:ea typeface="Crimson Text"/>
                <a:cs typeface="+mj-cs"/>
                <a:sym typeface="Crimson Text"/>
              </a:rPr>
              <a:t>Machine Learning Project.</a:t>
            </a:r>
          </a:p>
        </p:txBody>
      </p:sp>
      <p:sp>
        <p:nvSpPr>
          <p:cNvPr id="4" name="Google Shape;728;p156">
            <a:extLst>
              <a:ext uri="{FF2B5EF4-FFF2-40B4-BE49-F238E27FC236}">
                <a16:creationId xmlns:a16="http://schemas.microsoft.com/office/drawing/2014/main" id="{1A7E7C57-D4D1-4305-90AC-C1DF1FB210DA}"/>
              </a:ext>
            </a:extLst>
          </p:cNvPr>
          <p:cNvSpPr txBox="1"/>
          <p:nvPr/>
        </p:nvSpPr>
        <p:spPr>
          <a:xfrm>
            <a:off x="373947" y="3193256"/>
            <a:ext cx="8229420" cy="1764505"/>
          </a:xfrm>
          <a:prstGeom prst="rect">
            <a:avLst/>
          </a:prstGeom>
          <a:noFill/>
          <a:ln>
            <a:noFill/>
          </a:ln>
        </p:spPr>
        <p:txBody>
          <a:bodyPr spcFirstLastPara="1" wrap="square" lIns="81725" tIns="40850" rIns="81725" bIns="40850" anchor="b" anchorCtr="0">
            <a:noAutofit/>
          </a:bodyPr>
          <a:lstStyle/>
          <a:p>
            <a:pPr marL="0" marR="0" lvl="0" indent="0" rtl="0">
              <a:lnSpc>
                <a:spcPct val="150000"/>
              </a:lnSpc>
              <a:spcBef>
                <a:spcPts val="0"/>
              </a:spcBef>
              <a:spcAft>
                <a:spcPts val="0"/>
              </a:spcAft>
              <a:buNone/>
            </a:pPr>
            <a:r>
              <a:rPr lang="en-US" sz="3600" i="1" dirty="0">
                <a:solidFill>
                  <a:srgbClr val="FFFFFF"/>
                </a:solidFill>
                <a:latin typeface="Crimson Text"/>
                <a:ea typeface="Crimson Text"/>
                <a:cs typeface="+mj-cs"/>
                <a:sym typeface="Crimson Text"/>
              </a:rPr>
              <a:t>Team members:</a:t>
            </a:r>
          </a:p>
          <a:p>
            <a:pPr marL="0" marR="0" lvl="0" indent="0" algn="ctr" rtl="0">
              <a:lnSpc>
                <a:spcPct val="150000"/>
              </a:lnSpc>
              <a:spcBef>
                <a:spcPts val="0"/>
              </a:spcBef>
              <a:spcAft>
                <a:spcPts val="0"/>
              </a:spcAft>
              <a:buNone/>
            </a:pPr>
            <a:r>
              <a:rPr lang="en-US" sz="1800" b="1" dirty="0">
                <a:solidFill>
                  <a:srgbClr val="FFFFFF"/>
                </a:solidFill>
                <a:latin typeface="Crimson Text"/>
                <a:ea typeface="Crimson Text"/>
                <a:cs typeface="+mj-cs"/>
                <a:sym typeface="Crimson Text"/>
              </a:rPr>
              <a:t>Sherif Ashraf Ahmed Roshdy.</a:t>
            </a:r>
          </a:p>
          <a:p>
            <a:pPr marL="0" marR="0" lvl="0" indent="0" rtl="0">
              <a:lnSpc>
                <a:spcPct val="150000"/>
              </a:lnSpc>
              <a:spcBef>
                <a:spcPts val="0"/>
              </a:spcBef>
              <a:spcAft>
                <a:spcPts val="0"/>
              </a:spcAft>
              <a:buNone/>
            </a:pPr>
            <a:r>
              <a:rPr lang="en-US" sz="1800" dirty="0">
                <a:solidFill>
                  <a:srgbClr val="FFFFFF"/>
                </a:solidFill>
                <a:latin typeface="Crimson Text"/>
                <a:ea typeface="Crimson Text"/>
                <a:cs typeface="+mj-cs"/>
                <a:sym typeface="Crimson Text"/>
              </a:rPr>
              <a:t>Abdelrahman Mohamed Khalil. 		Mohamed </a:t>
            </a:r>
            <a:r>
              <a:rPr lang="en-US" sz="1800" dirty="0" err="1">
                <a:solidFill>
                  <a:srgbClr val="FFFFFF"/>
                </a:solidFill>
                <a:latin typeface="Crimson Text"/>
                <a:ea typeface="Crimson Text"/>
                <a:cs typeface="+mj-cs"/>
                <a:sym typeface="Crimson Text"/>
              </a:rPr>
              <a:t>Hosny</a:t>
            </a:r>
            <a:r>
              <a:rPr lang="en-US" sz="1800" dirty="0">
                <a:solidFill>
                  <a:srgbClr val="FFFFFF"/>
                </a:solidFill>
                <a:latin typeface="Crimson Text"/>
                <a:ea typeface="Crimson Text"/>
                <a:cs typeface="+mj-cs"/>
                <a:sym typeface="Crimson Text"/>
              </a:rPr>
              <a:t> </a:t>
            </a:r>
            <a:r>
              <a:rPr lang="en-US" sz="1800" dirty="0" err="1">
                <a:solidFill>
                  <a:srgbClr val="FFFFFF"/>
                </a:solidFill>
                <a:latin typeface="Crimson Text"/>
                <a:ea typeface="Crimson Text"/>
                <a:cs typeface="+mj-cs"/>
                <a:sym typeface="Crimson Text"/>
              </a:rPr>
              <a:t>Mosad</a:t>
            </a:r>
            <a:r>
              <a:rPr lang="en-US" sz="1800" dirty="0">
                <a:solidFill>
                  <a:srgbClr val="FFFFFF"/>
                </a:solidFill>
                <a:latin typeface="Crimson Text"/>
                <a:ea typeface="Crimson Text"/>
                <a:cs typeface="+mj-cs"/>
                <a:sym typeface="Crimson Text"/>
              </a:rPr>
              <a:t>.</a:t>
            </a:r>
          </a:p>
          <a:p>
            <a:pPr marL="0" marR="0" lvl="0" indent="0" rtl="0">
              <a:lnSpc>
                <a:spcPct val="150000"/>
              </a:lnSpc>
              <a:spcBef>
                <a:spcPts val="0"/>
              </a:spcBef>
              <a:spcAft>
                <a:spcPts val="0"/>
              </a:spcAft>
              <a:buNone/>
            </a:pPr>
            <a:r>
              <a:rPr lang="en-US" sz="1800" dirty="0">
                <a:solidFill>
                  <a:srgbClr val="FFFFFF"/>
                </a:solidFill>
                <a:latin typeface="Crimson Text"/>
                <a:ea typeface="Crimson Text"/>
                <a:cs typeface="+mj-cs"/>
                <a:sym typeface="Crimson Text"/>
              </a:rPr>
              <a:t>Yahia </a:t>
            </a:r>
            <a:r>
              <a:rPr lang="en-US" sz="1800" dirty="0" err="1">
                <a:solidFill>
                  <a:srgbClr val="FFFFFF"/>
                </a:solidFill>
                <a:latin typeface="Crimson Text"/>
                <a:ea typeface="Crimson Text"/>
                <a:cs typeface="+mj-cs"/>
                <a:sym typeface="Crimson Text"/>
              </a:rPr>
              <a:t>Zakria</a:t>
            </a:r>
            <a:r>
              <a:rPr lang="en-US" sz="1800" dirty="0">
                <a:solidFill>
                  <a:srgbClr val="FFFFFF"/>
                </a:solidFill>
                <a:latin typeface="Crimson Text"/>
                <a:ea typeface="Crimson Text"/>
                <a:cs typeface="+mj-cs"/>
                <a:sym typeface="Crimson Text"/>
              </a:rPr>
              <a:t> Ebrahim.			</a:t>
            </a:r>
            <a:r>
              <a:rPr lang="en-US" sz="1800" dirty="0" err="1">
                <a:solidFill>
                  <a:srgbClr val="FFFFFF"/>
                </a:solidFill>
                <a:latin typeface="Crimson Text"/>
                <a:ea typeface="Crimson Text"/>
                <a:cs typeface="+mj-cs"/>
                <a:sym typeface="Crimson Text"/>
              </a:rPr>
              <a:t>Sobeh</a:t>
            </a:r>
            <a:r>
              <a:rPr lang="en-US" sz="1800" dirty="0">
                <a:solidFill>
                  <a:srgbClr val="FFFFFF"/>
                </a:solidFill>
                <a:latin typeface="Crimson Text"/>
                <a:ea typeface="Crimson Text"/>
                <a:cs typeface="+mj-cs"/>
                <a:sym typeface="Crimson Text"/>
              </a:rPr>
              <a:t> Salah </a:t>
            </a:r>
            <a:r>
              <a:rPr lang="en-US" sz="1800" dirty="0" err="1">
                <a:solidFill>
                  <a:srgbClr val="FFFFFF"/>
                </a:solidFill>
                <a:latin typeface="Crimson Text"/>
                <a:ea typeface="Crimson Text"/>
                <a:cs typeface="+mj-cs"/>
                <a:sym typeface="Crimson Text"/>
              </a:rPr>
              <a:t>Sobeh</a:t>
            </a:r>
            <a:r>
              <a:rPr lang="en-US" sz="1800" dirty="0">
                <a:solidFill>
                  <a:srgbClr val="FFFFFF"/>
                </a:solidFill>
                <a:latin typeface="Crimson Text"/>
                <a:ea typeface="Crimson Text"/>
                <a:cs typeface="+mj-cs"/>
                <a:sym typeface="Crimson Text"/>
              </a:rPr>
              <a:t>.</a:t>
            </a:r>
          </a:p>
        </p:txBody>
      </p:sp>
      <p:pic>
        <p:nvPicPr>
          <p:cNvPr id="8" name="Picture 7">
            <a:extLst>
              <a:ext uri="{FF2B5EF4-FFF2-40B4-BE49-F238E27FC236}">
                <a16:creationId xmlns:a16="http://schemas.microsoft.com/office/drawing/2014/main" id="{5A143F2C-E6BA-465E-B50B-A3CEEEF784A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345" t="11111" r="8643" b="7407"/>
          <a:stretch/>
        </p:blipFill>
        <p:spPr bwMode="auto">
          <a:xfrm>
            <a:off x="7722394" y="207169"/>
            <a:ext cx="818832" cy="719819"/>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C1C9B870-E2ED-4671-8F19-103B6EAF8F9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7167" b="4716"/>
          <a:stretch/>
        </p:blipFill>
        <p:spPr bwMode="auto">
          <a:xfrm>
            <a:off x="525463" y="297202"/>
            <a:ext cx="818832" cy="629785"/>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07FC6B9C-54EC-4DDA-8CCE-65158D479266}"/>
              </a:ext>
            </a:extLst>
          </p:cNvPr>
          <p:cNvSpPr txBox="1"/>
          <p:nvPr/>
        </p:nvSpPr>
        <p:spPr>
          <a:xfrm>
            <a:off x="6815138" y="1024979"/>
            <a:ext cx="2266745" cy="307777"/>
          </a:xfrm>
          <a:prstGeom prst="rect">
            <a:avLst/>
          </a:prstGeom>
          <a:noFill/>
        </p:spPr>
        <p:txBody>
          <a:bodyPr wrap="square" rtlCol="1">
            <a:spAutoFit/>
          </a:bodyPr>
          <a:lstStyle/>
          <a:p>
            <a:pPr algn="ctr"/>
            <a:r>
              <a:rPr lang="ar-EG" dirty="0">
                <a:solidFill>
                  <a:schemeClr val="bg1"/>
                </a:solidFill>
                <a:cs typeface="+mj-cs"/>
              </a:rPr>
              <a:t>كلية الحاسبات والذكاء الاصطناعي</a:t>
            </a:r>
          </a:p>
        </p:txBody>
      </p:sp>
      <p:sp>
        <p:nvSpPr>
          <p:cNvPr id="10" name="TextBox 9">
            <a:extLst>
              <a:ext uri="{FF2B5EF4-FFF2-40B4-BE49-F238E27FC236}">
                <a16:creationId xmlns:a16="http://schemas.microsoft.com/office/drawing/2014/main" id="{6DF70298-A9A4-428F-BFCE-2628CF9BD7E4}"/>
              </a:ext>
            </a:extLst>
          </p:cNvPr>
          <p:cNvSpPr txBox="1"/>
          <p:nvPr/>
        </p:nvSpPr>
        <p:spPr>
          <a:xfrm>
            <a:off x="457290" y="982934"/>
            <a:ext cx="1002937" cy="307777"/>
          </a:xfrm>
          <a:prstGeom prst="rect">
            <a:avLst/>
          </a:prstGeom>
          <a:noFill/>
        </p:spPr>
        <p:txBody>
          <a:bodyPr wrap="square" rtlCol="1">
            <a:spAutoFit/>
          </a:bodyPr>
          <a:lstStyle/>
          <a:p>
            <a:r>
              <a:rPr lang="ar-EG" dirty="0">
                <a:solidFill>
                  <a:schemeClr val="bg1"/>
                </a:solidFill>
                <a:cs typeface="+mj-cs"/>
              </a:rPr>
              <a:t>جامعة بنهـــــا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Exploratory Dataset.</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Show the first 10 rows.</a:t>
            </a: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DD20875A-3FF1-423B-BCE9-143BEBB3871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536290"/>
            <a:ext cx="8555984" cy="3221448"/>
          </a:xfrm>
          <a:prstGeom prst="rect">
            <a:avLst/>
          </a:prstGeom>
        </p:spPr>
      </p:pic>
    </p:spTree>
    <p:extLst>
      <p:ext uri="{BB962C8B-B14F-4D97-AF65-F5344CB8AC3E}">
        <p14:creationId xmlns:p14="http://schemas.microsoft.com/office/powerpoint/2010/main" val="10865469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11</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Print a concise summary of a </a:t>
            </a:r>
            <a:r>
              <a:rPr lang="en-US" sz="2000" dirty="0" err="1">
                <a:solidFill>
                  <a:srgbClr val="FFFFFF"/>
                </a:solidFill>
                <a:latin typeface="Crimson Text"/>
                <a:ea typeface="Crimson Text"/>
                <a:cs typeface="Crimson Text"/>
                <a:sym typeface="Crimson Text"/>
              </a:rPr>
              <a:t>DataFrame</a:t>
            </a:r>
            <a:r>
              <a:rPr lang="en-US" sz="2000" dirty="0">
                <a:solidFill>
                  <a:srgbClr val="FFFFFF"/>
                </a:solidFill>
                <a:latin typeface="Crimson Text"/>
                <a:ea typeface="Crimson Text"/>
                <a:cs typeface="Crimson Text"/>
                <a:sym typeface="Crimson Text"/>
              </a:rPr>
              <a:t>.</a:t>
            </a:r>
          </a:p>
          <a:p>
            <a:pPr marL="457200" lvl="0" indent="-342900" algn="l" rtl="0">
              <a:lnSpc>
                <a:spcPct val="150000"/>
              </a:lnSpc>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The shape &gt;&gt; (1180,7)</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AC961EA7-D1A4-4091-9270-E73EFCC8F6E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978869"/>
            <a:ext cx="4355459" cy="2840631"/>
          </a:xfrm>
          <a:prstGeom prst="rect">
            <a:avLst/>
          </a:prstGeom>
        </p:spPr>
      </p:pic>
      <p:pic>
        <p:nvPicPr>
          <p:cNvPr id="5" name="Picture 4" descr="Chart&#10;&#10;Description automatically generated">
            <a:extLst>
              <a:ext uri="{FF2B5EF4-FFF2-40B4-BE49-F238E27FC236}">
                <a16:creationId xmlns:a16="http://schemas.microsoft.com/office/drawing/2014/main" id="{93446EEC-8F33-47DE-9839-41FB6B8FBEA8}"/>
              </a:ext>
            </a:extLst>
          </p:cNvPr>
          <p:cNvPicPr>
            <a:picLocks noChangeAspect="1"/>
          </p:cNvPicPr>
          <p:nvPr/>
        </p:nvPicPr>
        <p:blipFill>
          <a:blip r:embed="rId5"/>
          <a:stretch>
            <a:fillRect/>
          </a:stretch>
        </p:blipFill>
        <p:spPr>
          <a:xfrm>
            <a:off x="4900613" y="1978869"/>
            <a:ext cx="4243387" cy="2781746"/>
          </a:xfrm>
          <a:prstGeom prst="rect">
            <a:avLst/>
          </a:prstGeom>
        </p:spPr>
      </p:pic>
      <p:sp>
        <p:nvSpPr>
          <p:cNvPr id="6" name="TextBox 5">
            <a:extLst>
              <a:ext uri="{FF2B5EF4-FFF2-40B4-BE49-F238E27FC236}">
                <a16:creationId xmlns:a16="http://schemas.microsoft.com/office/drawing/2014/main" id="{92152832-5FB3-4FC0-BD56-118C18466CBE}"/>
              </a:ext>
            </a:extLst>
          </p:cNvPr>
          <p:cNvSpPr txBox="1"/>
          <p:nvPr/>
        </p:nvSpPr>
        <p:spPr>
          <a:xfrm>
            <a:off x="5756434" y="1553322"/>
            <a:ext cx="2531744" cy="307777"/>
          </a:xfrm>
          <a:prstGeom prst="rect">
            <a:avLst/>
          </a:prstGeom>
          <a:noFill/>
        </p:spPr>
        <p:txBody>
          <a:bodyPr wrap="square" rtlCol="1">
            <a:spAutoFit/>
          </a:bodyPr>
          <a:lstStyle/>
          <a:p>
            <a:r>
              <a:rPr lang="en-US" dirty="0">
                <a:solidFill>
                  <a:schemeClr val="bg1"/>
                </a:solidFill>
              </a:rPr>
              <a:t>Check the non-null values</a:t>
            </a:r>
            <a:endParaRPr lang="ar-EG" dirty="0">
              <a:solidFill>
                <a:schemeClr val="bg1"/>
              </a:solidFill>
            </a:endParaRPr>
          </a:p>
        </p:txBody>
      </p:sp>
    </p:spTree>
    <p:extLst>
      <p:ext uri="{BB962C8B-B14F-4D97-AF65-F5344CB8AC3E}">
        <p14:creationId xmlns:p14="http://schemas.microsoft.com/office/powerpoint/2010/main" val="5710519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12</a:t>
            </a:fld>
            <a:endParaRPr sz="1800" b="0" i="0" u="none" strike="noStrike" cap="none" dirty="0">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3763665"/>
          </a:xfrm>
          <a:prstGeom prst="rect">
            <a:avLst/>
          </a:prstGeom>
          <a:noFill/>
          <a:ln>
            <a:noFill/>
          </a:ln>
        </p:spPr>
        <p:txBody>
          <a:bodyPr spcFirstLastPara="1" wrap="square" lIns="81725" tIns="40850" rIns="81725" bIns="40850" anchor="t" anchorCtr="0">
            <a:noAutofit/>
          </a:bodyPr>
          <a:lstStyle/>
          <a:p>
            <a:pPr marL="457200" indent="-342900">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Represent the number of output: (Checking for imbalanced output)</a:t>
            </a:r>
          </a:p>
          <a:p>
            <a:pPr marL="114300" lvl="8" algn="ctr">
              <a:buClr>
                <a:schemeClr val="lt1"/>
              </a:buClr>
              <a:buSzPts val="1800"/>
            </a:pPr>
            <a:r>
              <a:rPr lang="en-US" sz="2000" i="1" dirty="0">
                <a:solidFill>
                  <a:srgbClr val="00B0F0"/>
                </a:solidFill>
                <a:latin typeface="Crimson Text"/>
                <a:ea typeface="Crimson Text"/>
                <a:cs typeface="Crimson Text"/>
                <a:sym typeface="Crimson Text"/>
              </a:rPr>
              <a:t>Normal (649 patients) or Abnormal (513 patients).</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pic>
        <p:nvPicPr>
          <p:cNvPr id="4" name="Picture 3" descr="Chart, bar chart&#10;&#10;Description automatically generated">
            <a:extLst>
              <a:ext uri="{FF2B5EF4-FFF2-40B4-BE49-F238E27FC236}">
                <a16:creationId xmlns:a16="http://schemas.microsoft.com/office/drawing/2014/main" id="{9EBF41E6-2747-4596-8B7D-CE999C430ED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617709"/>
            <a:ext cx="8484546" cy="3155007"/>
          </a:xfrm>
          <a:prstGeom prst="rect">
            <a:avLst/>
          </a:prstGeom>
        </p:spPr>
      </p:pic>
    </p:spTree>
    <p:extLst>
      <p:ext uri="{BB962C8B-B14F-4D97-AF65-F5344CB8AC3E}">
        <p14:creationId xmlns:p14="http://schemas.microsoft.com/office/powerpoint/2010/main" val="1432686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13</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Show </a:t>
            </a:r>
            <a:r>
              <a:rPr lang="en-US" sz="2000" u="sng" dirty="0">
                <a:solidFill>
                  <a:srgbClr val="00B0F0"/>
                </a:solidFill>
                <a:latin typeface="Crimson Text"/>
                <a:ea typeface="Crimson Text"/>
                <a:cs typeface="Crimson Text"/>
                <a:sym typeface="Crimson Text"/>
              </a:rPr>
              <a:t>descriptive statistics </a:t>
            </a:r>
            <a:r>
              <a:rPr lang="en-US" sz="2000" dirty="0">
                <a:solidFill>
                  <a:srgbClr val="FFFFFF"/>
                </a:solidFill>
                <a:latin typeface="Crimson Text"/>
                <a:ea typeface="Crimson Text"/>
                <a:cs typeface="Crimson Text"/>
                <a:sym typeface="Crimson Text"/>
              </a:rPr>
              <a:t>include those that summarize the central tendency, dispersion and shape of a dataset's distribution.</a:t>
            </a:r>
          </a:p>
          <a:p>
            <a:pPr marL="457200" lvl="0" indent="-342900" algn="l" rtl="0">
              <a:lnSpc>
                <a:spcPct val="150000"/>
              </a:lnSpc>
              <a:spcBef>
                <a:spcPts val="0"/>
              </a:spcBef>
              <a:spcAft>
                <a:spcPts val="0"/>
              </a:spcAft>
              <a:buClr>
                <a:schemeClr val="lt1"/>
              </a:buClr>
              <a:buSzPts val="1800"/>
              <a:buFont typeface="Crimson Text"/>
              <a:buChar char="●"/>
            </a:pPr>
            <a:endParaRPr lang="en-US" sz="2000" dirty="0">
              <a:solidFill>
                <a:srgbClr val="FFFFFF"/>
              </a:solidFill>
              <a:latin typeface="Crimson Text"/>
              <a:ea typeface="Crimson Text"/>
              <a:cs typeface="Crimson Text"/>
              <a:sym typeface="Crimson Text"/>
            </a:endParaRPr>
          </a:p>
        </p:txBody>
      </p:sp>
      <p:pic>
        <p:nvPicPr>
          <p:cNvPr id="3" name="Picture 2" descr="Table&#10;&#10;Description automatically generated">
            <a:extLst>
              <a:ext uri="{FF2B5EF4-FFF2-40B4-BE49-F238E27FC236}">
                <a16:creationId xmlns:a16="http://schemas.microsoft.com/office/drawing/2014/main" id="{51938EFF-FC2B-474D-965D-A8A6D6100A1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95135" y="1799179"/>
            <a:ext cx="8527409" cy="2965701"/>
          </a:xfrm>
          <a:prstGeom prst="rect">
            <a:avLst/>
          </a:prstGeom>
        </p:spPr>
      </p:pic>
    </p:spTree>
    <p:extLst>
      <p:ext uri="{BB962C8B-B14F-4D97-AF65-F5344CB8AC3E}">
        <p14:creationId xmlns:p14="http://schemas.microsoft.com/office/powerpoint/2010/main" val="293600893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descr="Show the relationship between the features and some of them                              using pairplot function&#10;&#10;"/>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ea typeface="Crimson Text"/>
                <a:cs typeface="Crimson Text"/>
                <a:sym typeface="Crimson Text"/>
              </a:rPr>
              <a:t>Plot </a:t>
            </a:r>
            <a:r>
              <a:rPr lang="en-US" sz="2000" u="sng" dirty="0">
                <a:solidFill>
                  <a:srgbClr val="00B0F0"/>
                </a:solidFill>
                <a:effectLst>
                  <a:outerShdw blurRad="38100" dist="38100" dir="2700000" algn="tl">
                    <a:srgbClr val="000000">
                      <a:alpha val="43137"/>
                    </a:srgbClr>
                  </a:outerShdw>
                </a:effectLst>
                <a:latin typeface="Crimson Text"/>
                <a:ea typeface="Crimson Text"/>
                <a:cs typeface="Crimson Text"/>
                <a:sym typeface="Crimson Text"/>
              </a:rPr>
              <a:t>pairwise relationships </a:t>
            </a:r>
            <a:r>
              <a:rPr lang="en-US" sz="2000" dirty="0">
                <a:solidFill>
                  <a:srgbClr val="FFFFFF"/>
                </a:solidFill>
                <a:latin typeface="Crimson Text"/>
                <a:ea typeface="Crimson Text"/>
                <a:cs typeface="Crimson Text"/>
                <a:sym typeface="Crimson Text"/>
              </a:rPr>
              <a:t>in a dataset using </a:t>
            </a:r>
            <a:r>
              <a:rPr lang="en-US" sz="2000" dirty="0" err="1">
                <a:solidFill>
                  <a:srgbClr val="FFFFFF"/>
                </a:solidFill>
                <a:latin typeface="Crimson Text"/>
                <a:ea typeface="Crimson Text"/>
                <a:cs typeface="Crimson Text"/>
                <a:sym typeface="Crimson Text"/>
              </a:rPr>
              <a:t>seaborn.pairplot</a:t>
            </a:r>
            <a:r>
              <a:rPr lang="en-US" sz="2000" dirty="0">
                <a:solidFill>
                  <a:srgbClr val="FFFFFF"/>
                </a:solidFill>
                <a:latin typeface="Crimson Text"/>
                <a:ea typeface="Crimson Text"/>
                <a:cs typeface="Crimson Text"/>
                <a:sym typeface="Crimson Text"/>
              </a:rPr>
              <a:t> function.</a:t>
            </a:r>
          </a:p>
        </p:txBody>
      </p:sp>
      <p:pic>
        <p:nvPicPr>
          <p:cNvPr id="3" name="Picture 2" descr="Diagram&#10;&#10;Description automatically generated with medium confidence">
            <a:extLst>
              <a:ext uri="{FF2B5EF4-FFF2-40B4-BE49-F238E27FC236}">
                <a16:creationId xmlns:a16="http://schemas.microsoft.com/office/drawing/2014/main" id="{0ED1B7EB-6736-4902-8364-D1272DF711DA}"/>
              </a:ext>
            </a:extLst>
          </p:cNvPr>
          <p:cNvPicPr>
            <a:picLocks noChangeAspect="1"/>
          </p:cNvPicPr>
          <p:nvPr/>
        </p:nvPicPr>
        <p:blipFill>
          <a:blip r:embed="rId3"/>
          <a:stretch>
            <a:fillRect/>
          </a:stretch>
        </p:blipFill>
        <p:spPr>
          <a:xfrm>
            <a:off x="395134" y="1361732"/>
            <a:ext cx="8584559" cy="3388862"/>
          </a:xfrm>
          <a:prstGeom prst="rect">
            <a:avLst/>
          </a:prstGeom>
        </p:spPr>
      </p:pic>
    </p:spTree>
    <p:extLst>
      <p:ext uri="{BB962C8B-B14F-4D97-AF65-F5344CB8AC3E}">
        <p14:creationId xmlns:p14="http://schemas.microsoft.com/office/powerpoint/2010/main" val="24952315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200000"/>
              </a:lnSpc>
              <a:spcBef>
                <a:spcPts val="0"/>
              </a:spcBef>
              <a:spcAft>
                <a:spcPts val="0"/>
              </a:spcAft>
              <a:buClr>
                <a:schemeClr val="lt1"/>
              </a:buClr>
              <a:buSzPts val="1800"/>
              <a:buFont typeface="Crimson Text"/>
              <a:buChar char="●"/>
            </a:pPr>
            <a:r>
              <a:rPr lang="en-US" sz="2800" dirty="0" err="1">
                <a:solidFill>
                  <a:srgbClr val="FFFFFF"/>
                </a:solidFill>
                <a:latin typeface="Crimson Text"/>
                <a:ea typeface="Crimson Text"/>
                <a:cs typeface="Crimson Text"/>
                <a:sym typeface="Crimson Text"/>
              </a:rPr>
              <a:t>FacetGrid</a:t>
            </a:r>
            <a:r>
              <a:rPr lang="en-US" sz="2800" dirty="0">
                <a:solidFill>
                  <a:srgbClr val="FFFFFF"/>
                </a:solidFill>
                <a:latin typeface="Crimson Text"/>
                <a:ea typeface="Crimson Text"/>
                <a:cs typeface="Crimson Text"/>
                <a:sym typeface="Crimson Text"/>
              </a:rPr>
              <a:t> class helps in visualizing </a:t>
            </a:r>
            <a:r>
              <a:rPr lang="en-US" sz="2800" u="sng" dirty="0">
                <a:solidFill>
                  <a:srgbClr val="00B0F0"/>
                </a:solidFill>
                <a:effectLst>
                  <a:outerShdw blurRad="38100" dist="38100" dir="2700000" algn="tl">
                    <a:srgbClr val="000000">
                      <a:alpha val="43137"/>
                    </a:srgbClr>
                  </a:outerShdw>
                </a:effectLst>
                <a:latin typeface="Crimson Text"/>
                <a:ea typeface="Crimson Text"/>
                <a:cs typeface="Crimson Text"/>
                <a:sym typeface="Crimson Text"/>
              </a:rPr>
              <a:t>distribution of one variable</a:t>
            </a:r>
            <a:r>
              <a:rPr lang="en-US" sz="2800" dirty="0">
                <a:solidFill>
                  <a:srgbClr val="FFFFFF"/>
                </a:solidFill>
                <a:latin typeface="Crimson Text"/>
                <a:ea typeface="Crimson Text"/>
                <a:cs typeface="Crimson Text"/>
                <a:sym typeface="Crimson Text"/>
              </a:rPr>
              <a:t> as well as the relationship between multiple variables separately within subsets of your dataset using multiple panels.</a:t>
            </a:r>
          </a:p>
        </p:txBody>
      </p:sp>
    </p:spTree>
    <p:extLst>
      <p:ext uri="{BB962C8B-B14F-4D97-AF65-F5344CB8AC3E}">
        <p14:creationId xmlns:p14="http://schemas.microsoft.com/office/powerpoint/2010/main" val="27057550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AD209BC3-94A0-4063-A756-16CD33693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9"/>
            <a:ext cx="2659207" cy="2615173"/>
          </a:xfrm>
          <a:prstGeom prst="rect">
            <a:avLst/>
          </a:prstGeom>
        </p:spPr>
      </p:pic>
      <p:pic>
        <p:nvPicPr>
          <p:cNvPr id="4" name="Picture 3" descr="Chart, histogram&#10;&#10;Description automatically generated">
            <a:extLst>
              <a:ext uri="{FF2B5EF4-FFF2-40B4-BE49-F238E27FC236}">
                <a16:creationId xmlns:a16="http://schemas.microsoft.com/office/drawing/2014/main" id="{B00DEFC2-AA69-491C-BD6D-984148B0F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207" y="-14731"/>
            <a:ext cx="3248674" cy="2615615"/>
          </a:xfrm>
          <a:prstGeom prst="rect">
            <a:avLst/>
          </a:prstGeom>
        </p:spPr>
      </p:pic>
      <p:pic>
        <p:nvPicPr>
          <p:cNvPr id="14" name="Picture 13" descr="Chart, line chart, histogram&#10;&#10;Description automatically generated">
            <a:extLst>
              <a:ext uri="{FF2B5EF4-FFF2-40B4-BE49-F238E27FC236}">
                <a16:creationId xmlns:a16="http://schemas.microsoft.com/office/drawing/2014/main" id="{0585FC13-C73F-43ED-AD51-A1366F81C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7881" y="-25627"/>
            <a:ext cx="3236119" cy="2626511"/>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461BC7B7-8CCB-4492-B12B-A8A67B6BFC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92737"/>
            <a:ext cx="2659207" cy="2565051"/>
          </a:xfrm>
          <a:prstGeom prst="rect">
            <a:avLst/>
          </a:prstGeom>
        </p:spPr>
      </p:pic>
      <p:pic>
        <p:nvPicPr>
          <p:cNvPr id="12" name="Picture 11" descr="Chart, histogram&#10;&#10;Description automatically generated">
            <a:extLst>
              <a:ext uri="{FF2B5EF4-FFF2-40B4-BE49-F238E27FC236}">
                <a16:creationId xmlns:a16="http://schemas.microsoft.com/office/drawing/2014/main" id="{6B53013E-8871-4116-BA63-6A82DAD49F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9206" y="2571751"/>
            <a:ext cx="3095438" cy="2571750"/>
          </a:xfrm>
          <a:prstGeom prst="rect">
            <a:avLst/>
          </a:prstGeom>
        </p:spPr>
      </p:pic>
      <p:pic>
        <p:nvPicPr>
          <p:cNvPr id="16" name="Picture 15" descr="Chart&#10;&#10;Description automatically generated">
            <a:extLst>
              <a:ext uri="{FF2B5EF4-FFF2-40B4-BE49-F238E27FC236}">
                <a16:creationId xmlns:a16="http://schemas.microsoft.com/office/drawing/2014/main" id="{DE004B5C-18FE-4DFC-AB11-96EF632774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4644" y="2592737"/>
            <a:ext cx="3389355" cy="2572194"/>
          </a:xfrm>
          <a:prstGeom prst="rect">
            <a:avLst/>
          </a:prstGeom>
        </p:spPr>
      </p:pic>
      <p:sp>
        <p:nvSpPr>
          <p:cNvPr id="2" name="Slide Number Placeholder 1">
            <a:extLst>
              <a:ext uri="{FF2B5EF4-FFF2-40B4-BE49-F238E27FC236}">
                <a16:creationId xmlns:a16="http://schemas.microsoft.com/office/drawing/2014/main" id="{5FC9AE9C-073B-43C5-9635-E068A724D3F3}"/>
              </a:ext>
            </a:extLst>
          </p:cNvPr>
          <p:cNvSpPr>
            <a:spLocks noGrp="1"/>
          </p:cNvSpPr>
          <p:nvPr>
            <p:ph type="sldNum" sz="quarter" idx="4294967295"/>
          </p:nvPr>
        </p:nvSpPr>
        <p:spPr>
          <a:xfrm>
            <a:off x="7010400" y="4767263"/>
            <a:ext cx="2133600" cy="274637"/>
          </a:xfrm>
          <a:prstGeom prst="rect">
            <a:avLst/>
          </a:prstGeom>
        </p:spPr>
        <p:txBody>
          <a:bodyPr vert="horz" lIns="91440" tIns="45720" rIns="91440" bIns="45720" rtlCol="0" anchor="ctr">
            <a:normAutofit fontScale="85000" lnSpcReduction="20000"/>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fld id="{B82CCC60-E8CD-4174-8B1A-7DF615B22EEF}" type="slidenum">
              <a:rPr lang="en-US" smtClean="0"/>
              <a:pPr/>
              <a:t>16</a:t>
            </a:fld>
            <a:endParaRPr lang="en-US" sz="800">
              <a:solidFill>
                <a:schemeClr val="tx1">
                  <a:lumMod val="75000"/>
                  <a:lumOff val="25000"/>
                </a:schemeClr>
              </a:solidFill>
            </a:endParaRPr>
          </a:p>
        </p:txBody>
      </p:sp>
    </p:spTree>
    <p:extLst>
      <p:ext uri="{BB962C8B-B14F-4D97-AF65-F5344CB8AC3E}">
        <p14:creationId xmlns:p14="http://schemas.microsoft.com/office/powerpoint/2010/main" val="33766922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sym typeface="Crimson Text"/>
              </a:rPr>
              <a:t>Box plots are used to show </a:t>
            </a:r>
            <a:r>
              <a:rPr lang="en-US" sz="2000" u="sng" dirty="0">
                <a:solidFill>
                  <a:srgbClr val="00B0F0"/>
                </a:solidFill>
                <a:effectLst>
                  <a:outerShdw blurRad="38100" dist="38100" dir="2700000" algn="tl">
                    <a:srgbClr val="000000">
                      <a:alpha val="43137"/>
                    </a:srgbClr>
                  </a:outerShdw>
                </a:effectLst>
                <a:latin typeface="Crimson Text"/>
                <a:sym typeface="Crimson Text"/>
              </a:rPr>
              <a:t>distributions of numeric data values</a:t>
            </a:r>
            <a:r>
              <a:rPr lang="en-US" sz="2000" dirty="0">
                <a:solidFill>
                  <a:srgbClr val="FFFFFF"/>
                </a:solidFill>
                <a:latin typeface="Crimson Text"/>
                <a:sym typeface="Crimson Text"/>
              </a:rPr>
              <a:t>. </a:t>
            </a:r>
            <a:endParaRPr lang="en-US" sz="2800" dirty="0">
              <a:solidFill>
                <a:srgbClr val="FFFFFF"/>
              </a:solidFill>
              <a:latin typeface="Crimson Text"/>
              <a:ea typeface="Crimson Text"/>
              <a:cs typeface="Crimson Text"/>
              <a:sym typeface="Crimson Text"/>
            </a:endParaRPr>
          </a:p>
        </p:txBody>
      </p:sp>
      <p:pic>
        <p:nvPicPr>
          <p:cNvPr id="3" name="Picture 2" descr="Chart, box and whisker chart&#10;&#10;Description automatically generated">
            <a:extLst>
              <a:ext uri="{FF2B5EF4-FFF2-40B4-BE49-F238E27FC236}">
                <a16:creationId xmlns:a16="http://schemas.microsoft.com/office/drawing/2014/main" id="{343ACA29-5BAE-4AB0-9B69-4509B5FC7295}"/>
              </a:ext>
            </a:extLst>
          </p:cNvPr>
          <p:cNvPicPr>
            <a:picLocks noChangeAspect="1"/>
          </p:cNvPicPr>
          <p:nvPr/>
        </p:nvPicPr>
        <p:blipFill>
          <a:blip r:embed="rId3"/>
          <a:stretch>
            <a:fillRect/>
          </a:stretch>
        </p:blipFill>
        <p:spPr>
          <a:xfrm>
            <a:off x="36637" y="1368311"/>
            <a:ext cx="9144000" cy="3451139"/>
          </a:xfrm>
          <a:prstGeom prst="rect">
            <a:avLst/>
          </a:prstGeom>
        </p:spPr>
      </p:pic>
    </p:spTree>
    <p:extLst>
      <p:ext uri="{BB962C8B-B14F-4D97-AF65-F5344CB8AC3E}">
        <p14:creationId xmlns:p14="http://schemas.microsoft.com/office/powerpoint/2010/main" val="19364060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r>
              <a:rPr lang="en-US" sz="2000" dirty="0">
                <a:solidFill>
                  <a:srgbClr val="FFFFFF"/>
                </a:solidFill>
                <a:latin typeface="Crimson Text"/>
                <a:sym typeface="Crimson Text"/>
              </a:rPr>
              <a:t>Representing </a:t>
            </a:r>
            <a:r>
              <a:rPr lang="en-US" sz="2000" dirty="0">
                <a:solidFill>
                  <a:srgbClr val="00B0F0"/>
                </a:solidFill>
                <a:latin typeface="Crimson Text"/>
                <a:sym typeface="Crimson Text"/>
              </a:rPr>
              <a:t>the correlation</a:t>
            </a:r>
            <a:r>
              <a:rPr lang="en-US" sz="2000" dirty="0">
                <a:solidFill>
                  <a:srgbClr val="FFFFFF"/>
                </a:solidFill>
                <a:latin typeface="Crimson Text"/>
                <a:sym typeface="Crimson Text"/>
              </a:rPr>
              <a:t> between features and some of them using heatmap function</a:t>
            </a:r>
          </a:p>
        </p:txBody>
      </p:sp>
      <p:pic>
        <p:nvPicPr>
          <p:cNvPr id="3" name="Picture 2" descr="Chart, treemap chart&#10;&#10;Description automatically generated">
            <a:extLst>
              <a:ext uri="{FF2B5EF4-FFF2-40B4-BE49-F238E27FC236}">
                <a16:creationId xmlns:a16="http://schemas.microsoft.com/office/drawing/2014/main" id="{7541C4E3-5F44-4D81-AEA5-8AF45784FF06}"/>
              </a:ext>
            </a:extLst>
          </p:cNvPr>
          <p:cNvPicPr>
            <a:picLocks noChangeAspect="1"/>
          </p:cNvPicPr>
          <p:nvPr/>
        </p:nvPicPr>
        <p:blipFill>
          <a:blip r:embed="rId3"/>
          <a:stretch>
            <a:fillRect/>
          </a:stretch>
        </p:blipFill>
        <p:spPr>
          <a:xfrm>
            <a:off x="395136" y="1650207"/>
            <a:ext cx="8641314" cy="3169244"/>
          </a:xfrm>
          <a:prstGeom prst="rect">
            <a:avLst/>
          </a:prstGeom>
        </p:spPr>
      </p:pic>
    </p:spTree>
    <p:extLst>
      <p:ext uri="{BB962C8B-B14F-4D97-AF65-F5344CB8AC3E}">
        <p14:creationId xmlns:p14="http://schemas.microsoft.com/office/powerpoint/2010/main" val="416977652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 preprocessing for machine learning</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19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8877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Splitting dataset</a:t>
            </a: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50"/>
            <a:ext cx="8577415" cy="287700"/>
          </a:xfrm>
        </p:spPr>
        <p:txBody>
          <a:bodyPr/>
          <a:lstStyle/>
          <a:p>
            <a:pPr algn="ctr"/>
            <a:r>
              <a:rPr lang="en-US" sz="2000" dirty="0">
                <a:solidFill>
                  <a:schemeClr val="bg1"/>
                </a:solidFill>
              </a:rPr>
              <a:t>Input data.</a:t>
            </a:r>
          </a:p>
          <a:p>
            <a:endParaRPr lang="ar-EG" sz="2000" dirty="0">
              <a:solidFill>
                <a:schemeClr val="bg1"/>
              </a:solidFill>
            </a:endParaRPr>
          </a:p>
        </p:txBody>
      </p:sp>
      <p:sp>
        <p:nvSpPr>
          <p:cNvPr id="10" name="Text Placeholder 9">
            <a:extLst>
              <a:ext uri="{FF2B5EF4-FFF2-40B4-BE49-F238E27FC236}">
                <a16:creationId xmlns:a16="http://schemas.microsoft.com/office/drawing/2014/main" id="{EB7AE84D-07DA-40E6-8537-AD5D53BE9864}"/>
              </a:ext>
            </a:extLst>
          </p:cNvPr>
          <p:cNvSpPr>
            <a:spLocks noGrp="1"/>
          </p:cNvSpPr>
          <p:nvPr>
            <p:ph type="body" idx="2"/>
          </p:nvPr>
        </p:nvSpPr>
        <p:spPr>
          <a:xfrm>
            <a:off x="395135" y="3561395"/>
            <a:ext cx="8577415" cy="287820"/>
          </a:xfrm>
        </p:spPr>
        <p:txBody>
          <a:bodyPr/>
          <a:lstStyle/>
          <a:p>
            <a:pPr algn="ctr"/>
            <a:r>
              <a:rPr lang="en-US" sz="2000" dirty="0">
                <a:solidFill>
                  <a:schemeClr val="bg1"/>
                </a:solidFill>
              </a:rPr>
              <a:t>Output data</a:t>
            </a:r>
            <a:endParaRPr lang="ar-EG" dirty="0"/>
          </a:p>
        </p:txBody>
      </p:sp>
      <p:pic>
        <p:nvPicPr>
          <p:cNvPr id="13" name="Graphic 12" descr="Cut outline">
            <a:extLst>
              <a:ext uri="{FF2B5EF4-FFF2-40B4-BE49-F238E27FC236}">
                <a16:creationId xmlns:a16="http://schemas.microsoft.com/office/drawing/2014/main" id="{19167C08-CB05-46A5-9F58-59B0F20FC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4208782" y="2745104"/>
            <a:ext cx="950119" cy="950119"/>
          </a:xfrm>
          <a:prstGeom prst="rect">
            <a:avLst/>
          </a:prstGeom>
        </p:spPr>
      </p:pic>
      <p:pic>
        <p:nvPicPr>
          <p:cNvPr id="5" name="Picture 4" descr="Table&#10;&#10;Description automatically generated">
            <a:extLst>
              <a:ext uri="{FF2B5EF4-FFF2-40B4-BE49-F238E27FC236}">
                <a16:creationId xmlns:a16="http://schemas.microsoft.com/office/drawing/2014/main" id="{6E40DFF1-9389-403B-B255-6163B79FFD3D}"/>
              </a:ext>
            </a:extLst>
          </p:cNvPr>
          <p:cNvPicPr>
            <a:picLocks noChangeAspect="1"/>
          </p:cNvPicPr>
          <p:nvPr/>
        </p:nvPicPr>
        <p:blipFill rotWithShape="1">
          <a:blip r:embed="rId5"/>
          <a:srcRect t="17402" b="37502"/>
          <a:stretch/>
        </p:blipFill>
        <p:spPr>
          <a:xfrm>
            <a:off x="395135" y="1361557"/>
            <a:ext cx="8577415" cy="1517374"/>
          </a:xfrm>
          <a:prstGeom prst="rect">
            <a:avLst/>
          </a:prstGeom>
        </p:spPr>
      </p:pic>
      <p:pic>
        <p:nvPicPr>
          <p:cNvPr id="7" name="Picture 6" descr="Table&#10;&#10;Description automatically generated">
            <a:extLst>
              <a:ext uri="{FF2B5EF4-FFF2-40B4-BE49-F238E27FC236}">
                <a16:creationId xmlns:a16="http://schemas.microsoft.com/office/drawing/2014/main" id="{012CAEE0-336B-4388-A2E2-6554DB440661}"/>
              </a:ext>
            </a:extLst>
          </p:cNvPr>
          <p:cNvPicPr>
            <a:picLocks noChangeAspect="1"/>
          </p:cNvPicPr>
          <p:nvPr/>
        </p:nvPicPr>
        <p:blipFill rotWithShape="1">
          <a:blip r:embed="rId5"/>
          <a:srcRect t="64720"/>
          <a:stretch/>
        </p:blipFill>
        <p:spPr>
          <a:xfrm>
            <a:off x="395136" y="3917959"/>
            <a:ext cx="8137200" cy="901541"/>
          </a:xfrm>
          <a:prstGeom prst="rect">
            <a:avLst/>
          </a:prstGeom>
        </p:spPr>
      </p:pic>
      <p:pic>
        <p:nvPicPr>
          <p:cNvPr id="11" name="Graphic 10" descr="Cut outline">
            <a:extLst>
              <a:ext uri="{FF2B5EF4-FFF2-40B4-BE49-F238E27FC236}">
                <a16:creationId xmlns:a16="http://schemas.microsoft.com/office/drawing/2014/main" id="{75FBF892-BFAC-DBE3-852F-F233B30F8B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352075" y="2812735"/>
            <a:ext cx="950119" cy="950119"/>
          </a:xfrm>
          <a:prstGeom prst="rect">
            <a:avLst/>
          </a:prstGeom>
        </p:spPr>
      </p:pic>
      <p:pic>
        <p:nvPicPr>
          <p:cNvPr id="12" name="Graphic 11" descr="Cut outline">
            <a:extLst>
              <a:ext uri="{FF2B5EF4-FFF2-40B4-BE49-F238E27FC236}">
                <a16:creationId xmlns:a16="http://schemas.microsoft.com/office/drawing/2014/main" id="{806C0BEA-81E5-EADE-168F-9F371D3883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512244" y="2824477"/>
            <a:ext cx="950119" cy="950119"/>
          </a:xfrm>
          <a:prstGeom prst="rect">
            <a:avLst/>
          </a:prstGeom>
        </p:spPr>
      </p:pic>
    </p:spTree>
    <p:extLst>
      <p:ext uri="{BB962C8B-B14F-4D97-AF65-F5344CB8AC3E}">
        <p14:creationId xmlns:p14="http://schemas.microsoft.com/office/powerpoint/2010/main" val="38021309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57"/>
          <p:cNvSpPr txBox="1"/>
          <p:nvPr/>
        </p:nvSpPr>
        <p:spPr>
          <a:xfrm>
            <a:off x="539147" y="2064240"/>
            <a:ext cx="3096451" cy="10080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r>
              <a:rPr lang="en" sz="3600" b="0" i="0" u="none" strike="noStrike" cap="none" dirty="0">
                <a:solidFill>
                  <a:srgbClr val="FFFFFF"/>
                </a:solidFill>
                <a:latin typeface="Crimson Text"/>
                <a:ea typeface="Crimson Text"/>
                <a:cs typeface="Crimson Text"/>
                <a:sym typeface="Crimson Text"/>
              </a:rPr>
              <a:t>CO</a:t>
            </a:r>
            <a:r>
              <a:rPr lang="en" sz="3600" b="0" i="0" u="none" strike="noStrike" cap="none" dirty="0">
                <a:solidFill>
                  <a:srgbClr val="7BCFF5"/>
                </a:solidFill>
                <a:latin typeface="Crimson Text"/>
                <a:ea typeface="Crimson Text"/>
                <a:cs typeface="Crimson Text"/>
                <a:sym typeface="Crimson Text"/>
              </a:rPr>
              <a:t>N</a:t>
            </a:r>
            <a:r>
              <a:rPr lang="en" sz="3600" b="0" i="0" u="none" strike="noStrike" cap="none" dirty="0">
                <a:solidFill>
                  <a:srgbClr val="FFFFFF"/>
                </a:solidFill>
                <a:latin typeface="Crimson Text"/>
                <a:ea typeface="Crimson Text"/>
                <a:cs typeface="Crimson Text"/>
                <a:sym typeface="Crimson Text"/>
              </a:rPr>
              <a:t>TENTS</a:t>
            </a:r>
            <a:endParaRPr sz="3600" b="0" i="0" u="none" strike="noStrike" cap="none" dirty="0">
              <a:solidFill>
                <a:srgbClr val="FFFFFF"/>
              </a:solidFill>
              <a:latin typeface="Crimson Text"/>
              <a:ea typeface="Crimson Text"/>
              <a:cs typeface="Crimson Text"/>
              <a:sym typeface="Crimson Text"/>
            </a:endParaRPr>
          </a:p>
        </p:txBody>
      </p:sp>
      <p:sp>
        <p:nvSpPr>
          <p:cNvPr id="736" name="Google Shape;736;p157"/>
          <p:cNvSpPr txBox="1"/>
          <p:nvPr/>
        </p:nvSpPr>
        <p:spPr>
          <a:xfrm>
            <a:off x="4283890" y="523864"/>
            <a:ext cx="4284600" cy="5373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400" dirty="0">
                <a:solidFill>
                  <a:srgbClr val="7BCFF5"/>
                </a:solidFill>
                <a:latin typeface="Crimson Text"/>
                <a:ea typeface="Crimson Text"/>
                <a:cs typeface="Crimson Text"/>
                <a:sym typeface="Crimson Text"/>
              </a:rPr>
              <a:t>Introduction.</a:t>
            </a:r>
          </a:p>
        </p:txBody>
      </p:sp>
      <p:sp>
        <p:nvSpPr>
          <p:cNvPr id="738" name="Google Shape;738;p157"/>
          <p:cNvSpPr txBox="1"/>
          <p:nvPr/>
        </p:nvSpPr>
        <p:spPr>
          <a:xfrm>
            <a:off x="4284015" y="1623780"/>
            <a:ext cx="4284735" cy="43182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000" dirty="0">
                <a:solidFill>
                  <a:srgbClr val="7BCFF5"/>
                </a:solidFill>
                <a:latin typeface="Crimson Text"/>
                <a:ea typeface="Crimson Text"/>
                <a:cs typeface="Crimson Text"/>
                <a:sym typeface="Crimson Text"/>
              </a:rPr>
              <a:t>Dataset.</a:t>
            </a:r>
            <a:endParaRPr sz="2000" b="0" strike="noStrike" dirty="0">
              <a:solidFill>
                <a:srgbClr val="FFFFFF"/>
              </a:solidFill>
              <a:latin typeface="Crimson Text"/>
              <a:ea typeface="Crimson Text"/>
              <a:cs typeface="Crimson Text"/>
              <a:sym typeface="Crimson Text"/>
            </a:endParaRPr>
          </a:p>
        </p:txBody>
      </p:sp>
      <p:sp>
        <p:nvSpPr>
          <p:cNvPr id="739" name="Google Shape;739;p157"/>
          <p:cNvSpPr txBox="1"/>
          <p:nvPr/>
        </p:nvSpPr>
        <p:spPr>
          <a:xfrm>
            <a:off x="4284015" y="2033970"/>
            <a:ext cx="4284600" cy="611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Information about dataset. </a:t>
            </a:r>
          </a:p>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Exploratory Dataset.</a:t>
            </a:r>
          </a:p>
        </p:txBody>
      </p:sp>
      <p:sp>
        <p:nvSpPr>
          <p:cNvPr id="740" name="Google Shape;740;p157"/>
          <p:cNvSpPr txBox="1"/>
          <p:nvPr/>
        </p:nvSpPr>
        <p:spPr>
          <a:xfrm>
            <a:off x="4320118" y="2611057"/>
            <a:ext cx="4284735" cy="43182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000" dirty="0">
                <a:solidFill>
                  <a:srgbClr val="7BCFF5"/>
                </a:solidFill>
                <a:latin typeface="Crimson Text"/>
                <a:sym typeface="Crimson Text"/>
              </a:rPr>
              <a:t>The Algorithms used to classification</a:t>
            </a:r>
            <a:endParaRPr sz="2000" dirty="0">
              <a:solidFill>
                <a:srgbClr val="7BCFF5"/>
              </a:solidFill>
              <a:latin typeface="Crimson Text"/>
              <a:sym typeface="Crimson Text"/>
            </a:endParaRPr>
          </a:p>
        </p:txBody>
      </p:sp>
      <p:sp>
        <p:nvSpPr>
          <p:cNvPr id="741" name="Google Shape;741;p157"/>
          <p:cNvSpPr txBox="1"/>
          <p:nvPr/>
        </p:nvSpPr>
        <p:spPr>
          <a:xfrm>
            <a:off x="4283890" y="3033152"/>
            <a:ext cx="4284735" cy="765593"/>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Data preprocessing for machine learning. </a:t>
            </a:r>
          </a:p>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Voting many classifier (KNN, Naive Bayes classifiers, Decision tree classifier) to make best decision.</a:t>
            </a:r>
          </a:p>
        </p:txBody>
      </p:sp>
      <p:sp>
        <p:nvSpPr>
          <p:cNvPr id="742" name="Google Shape;742;p157"/>
          <p:cNvSpPr txBox="1"/>
          <p:nvPr/>
        </p:nvSpPr>
        <p:spPr>
          <a:xfrm>
            <a:off x="4283890" y="3789020"/>
            <a:ext cx="4284600" cy="444557"/>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000" dirty="0">
                <a:solidFill>
                  <a:srgbClr val="7BCFF5"/>
                </a:solidFill>
                <a:latin typeface="Crimson Text"/>
                <a:ea typeface="Crimson Text"/>
                <a:cs typeface="Crimson Text"/>
                <a:sym typeface="Crimson Text"/>
              </a:rPr>
              <a:t>Conclusion.</a:t>
            </a:r>
          </a:p>
        </p:txBody>
      </p:sp>
      <p:sp>
        <p:nvSpPr>
          <p:cNvPr id="9" name="Google Shape;739;p157">
            <a:extLst>
              <a:ext uri="{FF2B5EF4-FFF2-40B4-BE49-F238E27FC236}">
                <a16:creationId xmlns:a16="http://schemas.microsoft.com/office/drawing/2014/main" id="{40A47216-9B4C-4B52-A1A8-0DF0AB809C72}"/>
              </a:ext>
            </a:extLst>
          </p:cNvPr>
          <p:cNvSpPr txBox="1"/>
          <p:nvPr/>
        </p:nvSpPr>
        <p:spPr>
          <a:xfrm>
            <a:off x="4283890" y="1075845"/>
            <a:ext cx="4284600" cy="611700"/>
          </a:xfrm>
          <a:prstGeom prst="rect">
            <a:avLst/>
          </a:prstGeom>
          <a:noFill/>
          <a:ln>
            <a:noFill/>
          </a:ln>
        </p:spPr>
        <p:txBody>
          <a:bodyPr spcFirstLastPara="1" wrap="square" lIns="81725" tIns="40850" rIns="81725" bIns="40850" anchor="t" anchorCtr="0">
            <a:noAutofit/>
          </a:bodyPr>
          <a:lstStyle/>
          <a:p>
            <a:r>
              <a:rPr lang="en-US" dirty="0">
                <a:solidFill>
                  <a:schemeClr val="lt1"/>
                </a:solidFill>
                <a:latin typeface="Crimson Text"/>
                <a:ea typeface="Crimson Text"/>
                <a:cs typeface="Crimson Text"/>
                <a:sym typeface="Crimson Text"/>
              </a:rPr>
              <a:t>Domain of problem.</a:t>
            </a:r>
          </a:p>
          <a:p>
            <a:pPr marL="0" marR="0" lvl="0" indent="0" algn="l" rtl="0">
              <a:lnSpc>
                <a:spcPct val="100000"/>
              </a:lnSpc>
              <a:spcBef>
                <a:spcPts val="0"/>
              </a:spcBef>
              <a:spcAft>
                <a:spcPts val="0"/>
              </a:spcAft>
              <a:buNone/>
            </a:pPr>
            <a:r>
              <a:rPr lang="en-US" dirty="0">
                <a:solidFill>
                  <a:schemeClr val="lt1"/>
                </a:solidFill>
                <a:latin typeface="Crimson Text"/>
                <a:ea typeface="Crimson Text"/>
                <a:cs typeface="Crimson Text"/>
                <a:sym typeface="Crimson Text"/>
              </a:rPr>
              <a:t>Software Details and Project Objective. </a:t>
            </a:r>
          </a:p>
        </p:txBody>
      </p:sp>
      <p:sp>
        <p:nvSpPr>
          <p:cNvPr id="10" name="Google Shape;741;p157">
            <a:extLst>
              <a:ext uri="{FF2B5EF4-FFF2-40B4-BE49-F238E27FC236}">
                <a16:creationId xmlns:a16="http://schemas.microsoft.com/office/drawing/2014/main" id="{612C77B0-E0AE-4EFC-BDF2-166F650C3258}"/>
              </a:ext>
            </a:extLst>
          </p:cNvPr>
          <p:cNvSpPr txBox="1"/>
          <p:nvPr/>
        </p:nvSpPr>
        <p:spPr>
          <a:xfrm>
            <a:off x="4320117" y="4177410"/>
            <a:ext cx="4284735" cy="754406"/>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the decision of solving problem.</a:t>
            </a:r>
          </a:p>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Save model.</a:t>
            </a:r>
          </a:p>
          <a:p>
            <a:pPr marL="0" marR="0" lvl="0" indent="0" algn="l"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Load model and test it with example.</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 preprocessing for machine learning</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Splitting Datasets </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spcBef>
                <a:spcPts val="0"/>
              </a:spcBef>
              <a:spcAft>
                <a:spcPts val="0"/>
              </a:spcAft>
              <a:buClr>
                <a:schemeClr val="lt1"/>
              </a:buClr>
              <a:buSzPts val="1800"/>
              <a:buFont typeface="Crimson Text"/>
              <a:buChar char="●"/>
            </a:pPr>
            <a:endParaRPr lang="en-US" sz="2000" dirty="0">
              <a:solidFill>
                <a:srgbClr val="FFFFFF"/>
              </a:solidFill>
              <a:latin typeface="Crimson Text"/>
              <a:sym typeface="Crimson Text"/>
            </a:endParaRPr>
          </a:p>
        </p:txBody>
      </p:sp>
      <p:sp>
        <p:nvSpPr>
          <p:cNvPr id="9" name="Text Placeholder 8">
            <a:extLst>
              <a:ext uri="{FF2B5EF4-FFF2-40B4-BE49-F238E27FC236}">
                <a16:creationId xmlns:a16="http://schemas.microsoft.com/office/drawing/2014/main" id="{DD25FDAC-0E47-4831-AC01-F66C9534BA20}"/>
              </a:ext>
            </a:extLst>
          </p:cNvPr>
          <p:cNvSpPr>
            <a:spLocks noGrp="1"/>
          </p:cNvSpPr>
          <p:nvPr>
            <p:ph type="body" idx="1"/>
          </p:nvPr>
        </p:nvSpPr>
        <p:spPr>
          <a:xfrm>
            <a:off x="395135" y="996949"/>
            <a:ext cx="8584559" cy="2827269"/>
          </a:xfrm>
        </p:spPr>
        <p:txBody>
          <a:bodyPr/>
          <a:lstStyle/>
          <a:p>
            <a:pPr marL="571500" indent="-342900">
              <a:buClr>
                <a:schemeClr val="bg1"/>
              </a:buClr>
              <a:buSzPct val="150000"/>
              <a:buFont typeface="Arial" panose="020B0604020202020204" pitchFamily="34" charset="0"/>
              <a:buChar char="•"/>
            </a:pPr>
            <a:r>
              <a:rPr lang="en-US" sz="1800" dirty="0">
                <a:solidFill>
                  <a:srgbClr val="FFFFFF"/>
                </a:solidFill>
                <a:latin typeface="Crimson Text"/>
              </a:rPr>
              <a:t>We need to split our dataset to 3 sets: Training, Validation, and Test data subsets</a:t>
            </a:r>
            <a:r>
              <a:rPr lang="en-US" sz="2000" dirty="0">
                <a:solidFill>
                  <a:srgbClr val="FFFFFF"/>
                </a:solidFill>
                <a:latin typeface="Crimson Text"/>
              </a:rPr>
              <a:t>.</a:t>
            </a:r>
          </a:p>
          <a:p>
            <a:pPr marL="571500" indent="-342900">
              <a:buClr>
                <a:schemeClr val="bg1"/>
              </a:buClr>
              <a:buSzPct val="150000"/>
              <a:buFont typeface="Arial" panose="020B0604020202020204" pitchFamily="34" charset="0"/>
              <a:buChar char="•"/>
            </a:pPr>
            <a:endParaRPr lang="en-US" sz="2000" dirty="0">
              <a:solidFill>
                <a:srgbClr val="FFFFFF"/>
              </a:solidFill>
              <a:latin typeface="Crimson Text"/>
            </a:endParaRPr>
          </a:p>
        </p:txBody>
      </p:sp>
      <p:pic>
        <p:nvPicPr>
          <p:cNvPr id="13" name="Graphic 12" descr="Cut outline">
            <a:extLst>
              <a:ext uri="{FF2B5EF4-FFF2-40B4-BE49-F238E27FC236}">
                <a16:creationId xmlns:a16="http://schemas.microsoft.com/office/drawing/2014/main" id="{19167C08-CB05-46A5-9F58-59B0F20FC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2557863" y="4109895"/>
            <a:ext cx="469090" cy="950119"/>
          </a:xfrm>
          <a:prstGeom prst="rect">
            <a:avLst/>
          </a:prstGeom>
        </p:spPr>
      </p:pic>
      <p:pic>
        <p:nvPicPr>
          <p:cNvPr id="3" name="Picture 2" descr="Letter&#10;&#10;Description automatically generated with medium confidence">
            <a:extLst>
              <a:ext uri="{FF2B5EF4-FFF2-40B4-BE49-F238E27FC236}">
                <a16:creationId xmlns:a16="http://schemas.microsoft.com/office/drawing/2014/main" id="{719AFD7B-3251-4689-AF6E-09BE9E73CD1E}"/>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b="69396"/>
          <a:stretch/>
        </p:blipFill>
        <p:spPr>
          <a:xfrm>
            <a:off x="107550" y="4350411"/>
            <a:ext cx="2209800" cy="446738"/>
          </a:xfrm>
          <a:prstGeom prst="rect">
            <a:avLst/>
          </a:prstGeom>
        </p:spPr>
      </p:pic>
      <p:pic>
        <p:nvPicPr>
          <p:cNvPr id="5" name="Picture 4" descr="Letter&#10;&#10;Description automatically generated with medium confidence">
            <a:extLst>
              <a:ext uri="{FF2B5EF4-FFF2-40B4-BE49-F238E27FC236}">
                <a16:creationId xmlns:a16="http://schemas.microsoft.com/office/drawing/2014/main" id="{6D2E34F4-2277-483D-B8AE-D2F7A64C60AC}"/>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29154" b="34816"/>
          <a:stretch/>
        </p:blipFill>
        <p:spPr>
          <a:xfrm>
            <a:off x="3358835" y="4350411"/>
            <a:ext cx="2209800" cy="469089"/>
          </a:xfrm>
          <a:prstGeom prst="rect">
            <a:avLst/>
          </a:prstGeom>
        </p:spPr>
      </p:pic>
      <p:pic>
        <p:nvPicPr>
          <p:cNvPr id="12" name="Graphic 11" descr="Cut outline">
            <a:extLst>
              <a:ext uri="{FF2B5EF4-FFF2-40B4-BE49-F238E27FC236}">
                <a16:creationId xmlns:a16="http://schemas.microsoft.com/office/drawing/2014/main" id="{18F62967-3C73-45C0-8F75-BDE05D0FC1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5870213" y="4167006"/>
            <a:ext cx="583306" cy="950119"/>
          </a:xfrm>
          <a:prstGeom prst="rect">
            <a:avLst/>
          </a:prstGeom>
        </p:spPr>
      </p:pic>
      <p:pic>
        <p:nvPicPr>
          <p:cNvPr id="7" name="Picture 6" descr="Letter&#10;&#10;Description automatically generated with medium confidence">
            <a:extLst>
              <a:ext uri="{FF2B5EF4-FFF2-40B4-BE49-F238E27FC236}">
                <a16:creationId xmlns:a16="http://schemas.microsoft.com/office/drawing/2014/main" id="{02F2A261-826C-48C7-A647-85036252FC3F}"/>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63794"/>
          <a:stretch/>
        </p:blipFill>
        <p:spPr>
          <a:xfrm>
            <a:off x="6708187" y="4350411"/>
            <a:ext cx="2209800" cy="469089"/>
          </a:xfrm>
          <a:prstGeom prst="rect">
            <a:avLst/>
          </a:prstGeom>
        </p:spPr>
      </p:pic>
      <p:pic>
        <p:nvPicPr>
          <p:cNvPr id="6" name="Picture 5" descr="Chart, bar chart&#10;&#10;Description automatically generated">
            <a:extLst>
              <a:ext uri="{FF2B5EF4-FFF2-40B4-BE49-F238E27FC236}">
                <a16:creationId xmlns:a16="http://schemas.microsoft.com/office/drawing/2014/main" id="{3547C4E4-644B-8E2E-60E9-FE10BDCDE877}"/>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395135" y="1322263"/>
            <a:ext cx="8229299" cy="2910380"/>
          </a:xfrm>
          <a:prstGeom prst="rect">
            <a:avLst/>
          </a:prstGeom>
        </p:spPr>
      </p:pic>
    </p:spTree>
    <p:extLst>
      <p:ext uri="{BB962C8B-B14F-4D97-AF65-F5344CB8AC3E}">
        <p14:creationId xmlns:p14="http://schemas.microsoft.com/office/powerpoint/2010/main" val="68184523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780;p162">
            <a:extLst>
              <a:ext uri="{FF2B5EF4-FFF2-40B4-BE49-F238E27FC236}">
                <a16:creationId xmlns:a16="http://schemas.microsoft.com/office/drawing/2014/main" id="{4BFE7967-A3E1-435D-BF71-AA426879A1F5}"/>
              </a:ext>
            </a:extLst>
          </p:cNvPr>
          <p:cNvSpPr txBox="1">
            <a:spLocks noGrp="1"/>
          </p:cNvSpPr>
          <p:nvPr>
            <p:ph type="title"/>
          </p:nvPr>
        </p:nvSpPr>
        <p:spPr>
          <a:xfrm>
            <a:off x="457200" y="1478757"/>
            <a:ext cx="8229600" cy="1743869"/>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54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The Algorithms used to Voting classification</a:t>
            </a:r>
          </a:p>
        </p:txBody>
      </p:sp>
      <p:sp>
        <p:nvSpPr>
          <p:cNvPr id="8" name="Title 3">
            <a:extLst>
              <a:ext uri="{FF2B5EF4-FFF2-40B4-BE49-F238E27FC236}">
                <a16:creationId xmlns:a16="http://schemas.microsoft.com/office/drawing/2014/main" id="{4E25BDA4-BE67-4BAD-A12D-7B7E90F4091A}"/>
              </a:ext>
            </a:extLst>
          </p:cNvPr>
          <p:cNvSpPr txBox="1">
            <a:spLocks/>
          </p:cNvSpPr>
          <p:nvPr/>
        </p:nvSpPr>
        <p:spPr>
          <a:xfrm>
            <a:off x="685800" y="3450431"/>
            <a:ext cx="7772400" cy="54768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a:solidFill>
                  <a:srgbClr val="FFFFFF"/>
                </a:solidFill>
                <a:latin typeface="Crimson Text"/>
                <a:ea typeface="Crimson Text"/>
                <a:cs typeface="Crimson Text"/>
                <a:sym typeface="Crimson Text"/>
              </a:rPr>
              <a:t>(KNN, Naive Bayes, Decision Tree )</a:t>
            </a:r>
          </a:p>
        </p:txBody>
      </p:sp>
    </p:spTree>
    <p:extLst>
      <p:ext uri="{BB962C8B-B14F-4D97-AF65-F5344CB8AC3E}">
        <p14:creationId xmlns:p14="http://schemas.microsoft.com/office/powerpoint/2010/main" val="23706374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Hyper-parameter tuning</a:t>
            </a: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When we build a machine learning model ,we have a number of </a:t>
            </a:r>
            <a:r>
              <a:rPr lang="en-US" sz="2400" u="sng" dirty="0">
                <a:solidFill>
                  <a:srgbClr val="00B0F0"/>
                </a:solidFill>
                <a:effectLst>
                  <a:outerShdw blurRad="38100" dist="38100" dir="2700000" algn="tl">
                    <a:srgbClr val="000000">
                      <a:alpha val="43137"/>
                    </a:srgbClr>
                  </a:outerShdw>
                </a:effectLst>
                <a:latin typeface="Crimson Text"/>
                <a:sym typeface="Crimson Text"/>
              </a:rPr>
              <a:t>Hyper-parameters</a:t>
            </a:r>
            <a:r>
              <a:rPr lang="en-US" sz="2400" dirty="0">
                <a:solidFill>
                  <a:srgbClr val="FFFFFF"/>
                </a:solidFill>
                <a:latin typeface="Crimson Text"/>
                <a:sym typeface="Crimson Text"/>
              </a:rPr>
              <a:t> that will determine how our model looks like.</a:t>
            </a: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Changing the values of these variables </a:t>
            </a:r>
            <a:r>
              <a:rPr lang="en-US" sz="2400" dirty="0">
                <a:solidFill>
                  <a:srgbClr val="00B0F0"/>
                </a:solidFill>
                <a:effectLst>
                  <a:outerShdw blurRad="38100" dist="38100" dir="2700000" algn="tl">
                    <a:srgbClr val="000000">
                      <a:alpha val="43137"/>
                    </a:srgbClr>
                  </a:outerShdw>
                </a:effectLst>
                <a:latin typeface="Crimson Text"/>
                <a:sym typeface="Crimson Text"/>
              </a:rPr>
              <a:t>will affect the accuracy of our model.</a:t>
            </a: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need to </a:t>
            </a:r>
            <a:r>
              <a:rPr lang="en-US" sz="2400" dirty="0">
                <a:solidFill>
                  <a:srgbClr val="00B0F0"/>
                </a:solidFill>
                <a:effectLst>
                  <a:outerShdw blurRad="38100" dist="38100" dir="2700000" algn="tl">
                    <a:srgbClr val="000000">
                      <a:alpha val="43137"/>
                    </a:srgbClr>
                  </a:outerShdw>
                </a:effectLst>
                <a:latin typeface="Crimson Text"/>
                <a:sym typeface="Crimson Text"/>
              </a:rPr>
              <a:t>find the best hyper-parameters </a:t>
            </a:r>
            <a:r>
              <a:rPr lang="en-US" sz="2400" dirty="0">
                <a:solidFill>
                  <a:srgbClr val="FFFFFF"/>
                </a:solidFill>
                <a:latin typeface="Crimson Text"/>
                <a:sym typeface="Crimson Text"/>
              </a:rPr>
              <a:t>for our model to achieve the best accuracy. </a:t>
            </a:r>
          </a:p>
        </p:txBody>
      </p:sp>
    </p:spTree>
    <p:extLst>
      <p:ext uri="{BB962C8B-B14F-4D97-AF65-F5344CB8AC3E}">
        <p14:creationId xmlns:p14="http://schemas.microsoft.com/office/powerpoint/2010/main" val="161023084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59794"/>
            <a:ext cx="6779100" cy="995634"/>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54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Algorithm. </a:t>
            </a:r>
          </a:p>
        </p:txBody>
      </p:sp>
    </p:spTree>
    <p:extLst>
      <p:ext uri="{BB962C8B-B14F-4D97-AF65-F5344CB8AC3E}">
        <p14:creationId xmlns:p14="http://schemas.microsoft.com/office/powerpoint/2010/main" val="59130486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grpSp>
        <p:nvGrpSpPr>
          <p:cNvPr id="3" name="Group 2">
            <a:extLst>
              <a:ext uri="{FF2B5EF4-FFF2-40B4-BE49-F238E27FC236}">
                <a16:creationId xmlns:a16="http://schemas.microsoft.com/office/drawing/2014/main" id="{AD3B10A7-D9E5-45C2-9308-BCBA7BD89ABD}"/>
              </a:ext>
            </a:extLst>
          </p:cNvPr>
          <p:cNvGrpSpPr/>
          <p:nvPr/>
        </p:nvGrpSpPr>
        <p:grpSpPr>
          <a:xfrm>
            <a:off x="576642" y="996900"/>
            <a:ext cx="8047793" cy="4064000"/>
            <a:chOff x="580951" y="892300"/>
            <a:chExt cx="3804802" cy="4064000"/>
          </a:xfrm>
        </p:grpSpPr>
        <p:sp>
          <p:nvSpPr>
            <p:cNvPr id="4" name="Freeform: Shape 3">
              <a:extLst>
                <a:ext uri="{FF2B5EF4-FFF2-40B4-BE49-F238E27FC236}">
                  <a16:creationId xmlns:a16="http://schemas.microsoft.com/office/drawing/2014/main" id="{C4A118E6-CC9A-411A-ACC7-6C023EB6E541}"/>
                </a:ext>
              </a:extLst>
            </p:cNvPr>
            <p:cNvSpPr/>
            <p:nvPr/>
          </p:nvSpPr>
          <p:spPr>
            <a:xfrm>
              <a:off x="1353110" y="2924300"/>
              <a:ext cx="499958" cy="482599"/>
            </a:xfrm>
            <a:custGeom>
              <a:avLst/>
              <a:gdLst>
                <a:gd name="connsiteX0" fmla="*/ 0 w 499958"/>
                <a:gd name="connsiteY0" fmla="*/ 0 h 482599"/>
                <a:gd name="connsiteX1" fmla="*/ 249979 w 499958"/>
                <a:gd name="connsiteY1" fmla="*/ 0 h 482599"/>
                <a:gd name="connsiteX2" fmla="*/ 249979 w 499958"/>
                <a:gd name="connsiteY2" fmla="*/ 482599 h 482599"/>
                <a:gd name="connsiteX3" fmla="*/ 499958 w 499958"/>
                <a:gd name="connsiteY3" fmla="*/ 482599 h 482599"/>
              </a:gdLst>
              <a:ahLst/>
              <a:cxnLst>
                <a:cxn ang="0">
                  <a:pos x="connsiteX0" y="connsiteY0"/>
                </a:cxn>
                <a:cxn ang="0">
                  <a:pos x="connsiteX1" y="connsiteY1"/>
                </a:cxn>
                <a:cxn ang="0">
                  <a:pos x="connsiteX2" y="connsiteY2"/>
                </a:cxn>
                <a:cxn ang="0">
                  <a:pos x="connsiteX3" y="connsiteY3"/>
                </a:cxn>
              </a:cxnLst>
              <a:rect l="l" t="t" r="r" b="b"/>
              <a:pathLst>
                <a:path w="499958" h="482599">
                  <a:moveTo>
                    <a:pt x="0" y="0"/>
                  </a:moveTo>
                  <a:lnTo>
                    <a:pt x="249979" y="0"/>
                  </a:lnTo>
                  <a:lnTo>
                    <a:pt x="249979" y="482599"/>
                  </a:lnTo>
                  <a:lnTo>
                    <a:pt x="499958" y="48259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7"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5" name="Freeform: Shape 4">
              <a:extLst>
                <a:ext uri="{FF2B5EF4-FFF2-40B4-BE49-F238E27FC236}">
                  <a16:creationId xmlns:a16="http://schemas.microsoft.com/office/drawing/2014/main" id="{CA0205C9-68B9-4E0A-8FE6-52F915E2D072}"/>
                </a:ext>
              </a:extLst>
            </p:cNvPr>
            <p:cNvSpPr/>
            <p:nvPr/>
          </p:nvSpPr>
          <p:spPr>
            <a:xfrm>
              <a:off x="1353110" y="2441699"/>
              <a:ext cx="499958" cy="482600"/>
            </a:xfrm>
            <a:custGeom>
              <a:avLst/>
              <a:gdLst>
                <a:gd name="connsiteX0" fmla="*/ 0 w 499958"/>
                <a:gd name="connsiteY0" fmla="*/ 482600 h 482600"/>
                <a:gd name="connsiteX1" fmla="*/ 249979 w 499958"/>
                <a:gd name="connsiteY1" fmla="*/ 482600 h 482600"/>
                <a:gd name="connsiteX2" fmla="*/ 249979 w 499958"/>
                <a:gd name="connsiteY2" fmla="*/ 0 h 482600"/>
                <a:gd name="connsiteX3" fmla="*/ 499958 w 499958"/>
                <a:gd name="connsiteY3" fmla="*/ 0 h 482600"/>
              </a:gdLst>
              <a:ahLst/>
              <a:cxnLst>
                <a:cxn ang="0">
                  <a:pos x="connsiteX0" y="connsiteY0"/>
                </a:cxn>
                <a:cxn ang="0">
                  <a:pos x="connsiteX1" y="connsiteY1"/>
                </a:cxn>
                <a:cxn ang="0">
                  <a:pos x="connsiteX2" y="connsiteY2"/>
                </a:cxn>
                <a:cxn ang="0">
                  <a:pos x="connsiteX3" y="connsiteY3"/>
                </a:cxn>
              </a:cxnLst>
              <a:rect l="l" t="t" r="r" b="b"/>
              <a:pathLst>
                <a:path w="499958" h="482600">
                  <a:moveTo>
                    <a:pt x="0" y="482600"/>
                  </a:moveTo>
                  <a:lnTo>
                    <a:pt x="249979" y="482600"/>
                  </a:lnTo>
                  <a:lnTo>
                    <a:pt x="249979" y="0"/>
                  </a:lnTo>
                  <a:lnTo>
                    <a:pt x="49995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8"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6" name="Freeform: Shape 5">
              <a:extLst>
                <a:ext uri="{FF2B5EF4-FFF2-40B4-BE49-F238E27FC236}">
                  <a16:creationId xmlns:a16="http://schemas.microsoft.com/office/drawing/2014/main" id="{B98FFC75-7375-4E38-9B38-F9853B5C67E0}"/>
                </a:ext>
              </a:extLst>
            </p:cNvPr>
            <p:cNvSpPr/>
            <p:nvPr/>
          </p:nvSpPr>
          <p:spPr>
            <a:xfrm rot="16200000">
              <a:off x="-1064969" y="2538220"/>
              <a:ext cx="4064000" cy="772160"/>
            </a:xfrm>
            <a:custGeom>
              <a:avLst/>
              <a:gdLst>
                <a:gd name="connsiteX0" fmla="*/ 0 w 4064000"/>
                <a:gd name="connsiteY0" fmla="*/ 0 h 772160"/>
                <a:gd name="connsiteX1" fmla="*/ 4064000 w 4064000"/>
                <a:gd name="connsiteY1" fmla="*/ 0 h 772160"/>
                <a:gd name="connsiteX2" fmla="*/ 4064000 w 4064000"/>
                <a:gd name="connsiteY2" fmla="*/ 772160 h 772160"/>
                <a:gd name="connsiteX3" fmla="*/ 0 w 4064000"/>
                <a:gd name="connsiteY3" fmla="*/ 772160 h 772160"/>
                <a:gd name="connsiteX4" fmla="*/ 0 w 4064000"/>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772160">
                  <a:moveTo>
                    <a:pt x="0" y="0"/>
                  </a:moveTo>
                  <a:lnTo>
                    <a:pt x="4064000" y="0"/>
                  </a:lnTo>
                  <a:lnTo>
                    <a:pt x="4064000"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9684" tIns="19685" rIns="19685" bIns="19685" numCol="1" spcCol="1270" anchor="ctr" anchorCtr="0">
              <a:noAutofit/>
            </a:bodyPr>
            <a:lstStyle/>
            <a:p>
              <a:pPr marL="0" lvl="0" indent="0" algn="ctr" defTabSz="1377950" rtl="1">
                <a:lnSpc>
                  <a:spcPct val="90000"/>
                </a:lnSpc>
                <a:spcBef>
                  <a:spcPct val="0"/>
                </a:spcBef>
                <a:spcAft>
                  <a:spcPct val="35000"/>
                </a:spcAft>
                <a:buClr>
                  <a:schemeClr val="lt1"/>
                </a:buClr>
                <a:buSzPts val="1800"/>
                <a:buFont typeface="Crimson Text"/>
                <a:buNone/>
              </a:pPr>
              <a:r>
                <a:rPr lang="en-US" sz="3100" kern="1200" dirty="0">
                  <a:latin typeface="Crimson Text"/>
                  <a:sym typeface="Crimson Text"/>
                </a:rPr>
                <a:t>Hyper-parameter in KNN</a:t>
              </a:r>
              <a:endParaRPr lang="ar-EG" sz="3100" kern="1200" dirty="0"/>
            </a:p>
          </p:txBody>
        </p:sp>
        <p:sp>
          <p:nvSpPr>
            <p:cNvPr id="7" name="Freeform: Shape 6">
              <a:extLst>
                <a:ext uri="{FF2B5EF4-FFF2-40B4-BE49-F238E27FC236}">
                  <a16:creationId xmlns:a16="http://schemas.microsoft.com/office/drawing/2014/main" id="{ED6C9B83-9E7D-4582-9B6F-7DC8CE6EB467}"/>
                </a:ext>
              </a:extLst>
            </p:cNvPr>
            <p:cNvSpPr/>
            <p:nvPr/>
          </p:nvSpPr>
          <p:spPr>
            <a:xfrm>
              <a:off x="1853069" y="20556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number of neighbors</a:t>
              </a:r>
              <a:endParaRPr lang="ar-EG" sz="2800" kern="1200" dirty="0"/>
            </a:p>
          </p:txBody>
        </p:sp>
        <p:sp>
          <p:nvSpPr>
            <p:cNvPr id="8" name="Freeform: Shape 7">
              <a:extLst>
                <a:ext uri="{FF2B5EF4-FFF2-40B4-BE49-F238E27FC236}">
                  <a16:creationId xmlns:a16="http://schemas.microsoft.com/office/drawing/2014/main" id="{5D1A7A22-330D-47B4-9156-534F46506827}"/>
                </a:ext>
              </a:extLst>
            </p:cNvPr>
            <p:cNvSpPr/>
            <p:nvPr/>
          </p:nvSpPr>
          <p:spPr>
            <a:xfrm>
              <a:off x="1853069" y="30208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weights</a:t>
              </a:r>
              <a:endParaRPr lang="ar-EG" sz="2800" kern="1200" dirty="0"/>
            </a:p>
          </p:txBody>
        </p:sp>
      </p:grpSp>
    </p:spTree>
    <p:extLst>
      <p:ext uri="{BB962C8B-B14F-4D97-AF65-F5344CB8AC3E}">
        <p14:creationId xmlns:p14="http://schemas.microsoft.com/office/powerpoint/2010/main" val="14754208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6" name="Picture 5" descr="Chart, line chart&#10;&#10;Description automatically generated">
            <a:extLst>
              <a:ext uri="{FF2B5EF4-FFF2-40B4-BE49-F238E27FC236}">
                <a16:creationId xmlns:a16="http://schemas.microsoft.com/office/drawing/2014/main" id="{5CAEA4CA-DC7E-3BB8-EA2F-00896C6A80D7}"/>
              </a:ext>
            </a:extLst>
          </p:cNvPr>
          <p:cNvPicPr>
            <a:picLocks noChangeAspect="1"/>
          </p:cNvPicPr>
          <p:nvPr/>
        </p:nvPicPr>
        <p:blipFill>
          <a:blip r:embed="rId3"/>
          <a:stretch>
            <a:fillRect/>
          </a:stretch>
        </p:blipFill>
        <p:spPr>
          <a:xfrm>
            <a:off x="0" y="879180"/>
            <a:ext cx="9144000" cy="4255047"/>
          </a:xfrm>
          <a:prstGeom prst="rect">
            <a:avLst/>
          </a:prstGeom>
        </p:spPr>
      </p:pic>
      <p:cxnSp>
        <p:nvCxnSpPr>
          <p:cNvPr id="8" name="Straight Arrow Connector 7">
            <a:extLst>
              <a:ext uri="{FF2B5EF4-FFF2-40B4-BE49-F238E27FC236}">
                <a16:creationId xmlns:a16="http://schemas.microsoft.com/office/drawing/2014/main" id="{392C45BA-FA1E-D3F1-4E24-F797D138C380}"/>
              </a:ext>
            </a:extLst>
          </p:cNvPr>
          <p:cNvCxnSpPr/>
          <p:nvPr/>
        </p:nvCxnSpPr>
        <p:spPr>
          <a:xfrm flipH="1">
            <a:off x="2026153" y="2571750"/>
            <a:ext cx="157882" cy="50694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6003884-4BCB-069F-DC0F-1EFE33801AFA}"/>
              </a:ext>
            </a:extLst>
          </p:cNvPr>
          <p:cNvSpPr txBox="1"/>
          <p:nvPr/>
        </p:nvSpPr>
        <p:spPr>
          <a:xfrm>
            <a:off x="1697233" y="2071380"/>
            <a:ext cx="1559084" cy="523220"/>
          </a:xfrm>
          <a:prstGeom prst="rect">
            <a:avLst/>
          </a:prstGeom>
          <a:noFill/>
        </p:spPr>
        <p:txBody>
          <a:bodyPr wrap="square" rtlCol="1">
            <a:spAutoFit/>
          </a:bodyPr>
          <a:lstStyle/>
          <a:p>
            <a:r>
              <a:rPr lang="en-US" dirty="0">
                <a:solidFill>
                  <a:srgbClr val="00B050"/>
                </a:solidFill>
              </a:rPr>
              <a:t>The best  neighbors =5</a:t>
            </a:r>
            <a:endParaRPr lang="ar-EG" dirty="0">
              <a:solidFill>
                <a:srgbClr val="00B050"/>
              </a:solidFill>
            </a:endParaRPr>
          </a:p>
        </p:txBody>
      </p:sp>
    </p:spTree>
    <p:extLst>
      <p:ext uri="{BB962C8B-B14F-4D97-AF65-F5344CB8AC3E}">
        <p14:creationId xmlns:p14="http://schemas.microsoft.com/office/powerpoint/2010/main" val="25355357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26</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5" name="Picture 4" descr="Chart, bar chart&#10;&#10;Description automatically generated">
            <a:extLst>
              <a:ext uri="{FF2B5EF4-FFF2-40B4-BE49-F238E27FC236}">
                <a16:creationId xmlns:a16="http://schemas.microsoft.com/office/drawing/2014/main" id="{B326F23F-6012-0502-28A6-1C0663FBC505}"/>
              </a:ext>
            </a:extLst>
          </p:cNvPr>
          <p:cNvPicPr>
            <a:picLocks noChangeAspect="1"/>
          </p:cNvPicPr>
          <p:nvPr/>
        </p:nvPicPr>
        <p:blipFill>
          <a:blip r:embed="rId3"/>
          <a:stretch>
            <a:fillRect/>
          </a:stretch>
        </p:blipFill>
        <p:spPr>
          <a:xfrm>
            <a:off x="0" y="879179"/>
            <a:ext cx="6462556" cy="4264537"/>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E4EEB903-309A-23CF-A004-9FB8859F5F73}"/>
              </a:ext>
            </a:extLst>
          </p:cNvPr>
          <p:cNvPicPr>
            <a:picLocks noChangeAspect="1"/>
          </p:cNvPicPr>
          <p:nvPr/>
        </p:nvPicPr>
        <p:blipFill>
          <a:blip r:embed="rId4"/>
          <a:stretch>
            <a:fillRect/>
          </a:stretch>
        </p:blipFill>
        <p:spPr>
          <a:xfrm>
            <a:off x="6582810" y="2137582"/>
            <a:ext cx="2453640" cy="1747730"/>
          </a:xfrm>
          <a:prstGeom prst="rect">
            <a:avLst/>
          </a:prstGeom>
        </p:spPr>
      </p:pic>
    </p:spTree>
    <p:extLst>
      <p:ext uri="{BB962C8B-B14F-4D97-AF65-F5344CB8AC3E}">
        <p14:creationId xmlns:p14="http://schemas.microsoft.com/office/powerpoint/2010/main" val="19440871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KNN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49"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Then we applied the </a:t>
            </a:r>
            <a:r>
              <a:rPr lang="en-US" sz="2400" dirty="0" err="1">
                <a:solidFill>
                  <a:srgbClr val="FFFFFF"/>
                </a:solidFill>
                <a:latin typeface="Crimson Text"/>
                <a:sym typeface="Crimson Text"/>
              </a:rPr>
              <a:t>KNeighborsClassifier</a:t>
            </a:r>
            <a:r>
              <a:rPr lang="en-US" sz="2400" dirty="0">
                <a:solidFill>
                  <a:srgbClr val="FFFFFF"/>
                </a:solidFill>
                <a:latin typeface="Crimson Text"/>
                <a:sym typeface="Crimson Text"/>
              </a:rPr>
              <a:t> using </a:t>
            </a:r>
          </a:p>
          <a:p>
            <a:pPr marL="114300" lvl="2">
              <a:lnSpc>
                <a:spcPct val="150000"/>
              </a:lnSpc>
              <a:buClr>
                <a:schemeClr val="lt1"/>
              </a:buClr>
              <a:buSzPts val="1800"/>
            </a:pPr>
            <a:r>
              <a:rPr lang="en-US" sz="2400" dirty="0">
                <a:solidFill>
                  <a:srgbClr val="FFFFFF"/>
                </a:solidFill>
                <a:latin typeface="Crimson Text"/>
                <a:sym typeface="Crimson Text"/>
              </a:rPr>
              <a:t>		</a:t>
            </a:r>
            <a:r>
              <a:rPr lang="en-US" sz="2400" dirty="0">
                <a:solidFill>
                  <a:srgbClr val="00B050"/>
                </a:solidFill>
                <a:latin typeface="Crimson Text"/>
                <a:sym typeface="Crimson Text"/>
              </a:rPr>
              <a:t>the best K =(11) ,weight=“uniform”</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4" name="Picture 3" descr="Table&#10;&#10;Description automatically generated">
            <a:extLst>
              <a:ext uri="{FF2B5EF4-FFF2-40B4-BE49-F238E27FC236}">
                <a16:creationId xmlns:a16="http://schemas.microsoft.com/office/drawing/2014/main" id="{D12C5B23-540C-0C88-E78C-8512F5B17730}"/>
              </a:ext>
            </a:extLst>
          </p:cNvPr>
          <p:cNvPicPr>
            <a:picLocks noChangeAspect="1"/>
          </p:cNvPicPr>
          <p:nvPr/>
        </p:nvPicPr>
        <p:blipFill>
          <a:blip r:embed="rId3"/>
          <a:stretch>
            <a:fillRect/>
          </a:stretch>
        </p:blipFill>
        <p:spPr>
          <a:xfrm>
            <a:off x="0" y="2157720"/>
            <a:ext cx="9143999" cy="2985779"/>
          </a:xfrm>
          <a:prstGeom prst="rect">
            <a:avLst/>
          </a:prstGeom>
        </p:spPr>
      </p:pic>
    </p:spTree>
    <p:extLst>
      <p:ext uri="{BB962C8B-B14F-4D97-AF65-F5344CB8AC3E}">
        <p14:creationId xmlns:p14="http://schemas.microsoft.com/office/powerpoint/2010/main" val="232857487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38363"/>
            <a:ext cx="6779100" cy="995634"/>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48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4800" b="0" i="0" u="none" strike="noStrike" cap="none" dirty="0">
              <a:solidFill>
                <a:srgbClr val="FFFFFF"/>
              </a:solidFill>
              <a:latin typeface="Crimson Text"/>
              <a:ea typeface="Crimson Text"/>
              <a:cs typeface="Crimson Text"/>
              <a:sym typeface="Crimson Text"/>
            </a:endParaRPr>
          </a:p>
        </p:txBody>
      </p:sp>
    </p:spTree>
    <p:extLst>
      <p:ext uri="{BB962C8B-B14F-4D97-AF65-F5344CB8AC3E}">
        <p14:creationId xmlns:p14="http://schemas.microsoft.com/office/powerpoint/2010/main" val="85358718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29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sp>
        <p:nvSpPr>
          <p:cNvPr id="2" name="TextBox 1">
            <a:extLst>
              <a:ext uri="{FF2B5EF4-FFF2-40B4-BE49-F238E27FC236}">
                <a16:creationId xmlns:a16="http://schemas.microsoft.com/office/drawing/2014/main" id="{64AD638B-73B2-4BF4-96D3-B16F19C87B90}"/>
              </a:ext>
            </a:extLst>
          </p:cNvPr>
          <p:cNvSpPr txBox="1"/>
          <p:nvPr/>
        </p:nvSpPr>
        <p:spPr>
          <a:xfrm>
            <a:off x="6762563" y="1381186"/>
            <a:ext cx="2155424" cy="707886"/>
          </a:xfrm>
          <a:prstGeom prst="rect">
            <a:avLst/>
          </a:prstGeom>
          <a:noFill/>
        </p:spPr>
        <p:txBody>
          <a:bodyPr wrap="square" rtlCol="1">
            <a:spAutoFit/>
          </a:bodyPr>
          <a:lstStyle/>
          <a:p>
            <a:r>
              <a:rPr lang="en-US" sz="2000" b="1" dirty="0" err="1">
                <a:solidFill>
                  <a:schemeClr val="bg1"/>
                </a:solidFill>
              </a:rPr>
              <a:t>GaussianNB</a:t>
            </a:r>
            <a:r>
              <a:rPr lang="en-US" sz="2000" b="1" dirty="0">
                <a:solidFill>
                  <a:schemeClr val="bg1"/>
                </a:solidFill>
              </a:rPr>
              <a:t> model win</a:t>
            </a:r>
            <a:endParaRPr lang="ar-EG" sz="2000" b="1" dirty="0">
              <a:solidFill>
                <a:schemeClr val="bg1"/>
              </a:solidFill>
            </a:endParaRPr>
          </a:p>
        </p:txBody>
      </p:sp>
      <p:pic>
        <p:nvPicPr>
          <p:cNvPr id="6" name="Picture 5" descr="Chart, bar chart&#10;&#10;Description automatically generated">
            <a:extLst>
              <a:ext uri="{FF2B5EF4-FFF2-40B4-BE49-F238E27FC236}">
                <a16:creationId xmlns:a16="http://schemas.microsoft.com/office/drawing/2014/main" id="{F5B89E1F-1809-7E83-F5D6-795B56C05C12}"/>
              </a:ext>
            </a:extLst>
          </p:cNvPr>
          <p:cNvPicPr>
            <a:picLocks noChangeAspect="1"/>
          </p:cNvPicPr>
          <p:nvPr/>
        </p:nvPicPr>
        <p:blipFill>
          <a:blip r:embed="rId3"/>
          <a:stretch>
            <a:fillRect/>
          </a:stretch>
        </p:blipFill>
        <p:spPr>
          <a:xfrm>
            <a:off x="0" y="879180"/>
            <a:ext cx="6593440" cy="4264320"/>
          </a:xfrm>
          <a:prstGeom prst="rect">
            <a:avLst/>
          </a:prstGeom>
        </p:spPr>
      </p:pic>
      <p:pic>
        <p:nvPicPr>
          <p:cNvPr id="8" name="Picture 7" descr="Table&#10;&#10;Description automatically generated">
            <a:extLst>
              <a:ext uri="{FF2B5EF4-FFF2-40B4-BE49-F238E27FC236}">
                <a16:creationId xmlns:a16="http://schemas.microsoft.com/office/drawing/2014/main" id="{6F967041-FCE2-4957-AFFF-2FCAE926F3E3}"/>
              </a:ext>
            </a:extLst>
          </p:cNvPr>
          <p:cNvPicPr>
            <a:picLocks noChangeAspect="1"/>
          </p:cNvPicPr>
          <p:nvPr/>
        </p:nvPicPr>
        <p:blipFill>
          <a:blip r:embed="rId4"/>
          <a:stretch>
            <a:fillRect/>
          </a:stretch>
        </p:blipFill>
        <p:spPr>
          <a:xfrm>
            <a:off x="6681140" y="2127578"/>
            <a:ext cx="2217420" cy="1853702"/>
          </a:xfrm>
          <a:prstGeom prst="rect">
            <a:avLst/>
          </a:prstGeom>
        </p:spPr>
      </p:pic>
    </p:spTree>
    <p:extLst>
      <p:ext uri="{BB962C8B-B14F-4D97-AF65-F5344CB8AC3E}">
        <p14:creationId xmlns:p14="http://schemas.microsoft.com/office/powerpoint/2010/main" val="277761233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58"/>
          <p:cNvSpPr txBox="1"/>
          <p:nvPr/>
        </p:nvSpPr>
        <p:spPr>
          <a:xfrm>
            <a:off x="395135" y="0"/>
            <a:ext cx="8229420" cy="61686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 sz="2700" b="0" i="0" u="none" strike="noStrike" cap="none" dirty="0">
                <a:solidFill>
                  <a:srgbClr val="FFFFFF"/>
                </a:solidFill>
                <a:latin typeface="Crimson Text"/>
                <a:ea typeface="Crimson Text"/>
                <a:cs typeface="Crimson Text"/>
                <a:sym typeface="Crimson Text"/>
              </a:rPr>
              <a:t>Introduction</a:t>
            </a:r>
            <a:endParaRPr sz="2700" b="0" i="0" u="none" strike="noStrike" cap="none" dirty="0">
              <a:solidFill>
                <a:srgbClr val="FFFFFF"/>
              </a:solidFill>
              <a:latin typeface="Crimson Text"/>
              <a:ea typeface="Crimson Text"/>
              <a:cs typeface="Crimson Text"/>
              <a:sym typeface="Crimson Text"/>
            </a:endParaRPr>
          </a:p>
        </p:txBody>
      </p:sp>
      <p:sp>
        <p:nvSpPr>
          <p:cNvPr id="748" name="Google Shape;748;p158"/>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r>
              <a:rPr lang="en-US" dirty="0">
                <a:solidFill>
                  <a:srgbClr val="FFFFFF"/>
                </a:solidFill>
                <a:latin typeface="Crimson Text"/>
                <a:ea typeface="Crimson Text"/>
                <a:cs typeface="Crimson Text"/>
                <a:sym typeface="Crimson Text"/>
              </a:rPr>
              <a:t>medical information</a:t>
            </a:r>
            <a:endParaRPr b="0" i="0" u="none" strike="noStrike" cap="none" dirty="0">
              <a:latin typeface="Times New Roman"/>
              <a:ea typeface="Times New Roman"/>
              <a:cs typeface="Times New Roman"/>
              <a:sym typeface="Times New Roman"/>
            </a:endParaRPr>
          </a:p>
        </p:txBody>
      </p:sp>
      <p:sp>
        <p:nvSpPr>
          <p:cNvPr id="749" name="Google Shape;749;p158"/>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a:t>
            </a:fld>
            <a:endParaRPr sz="1800" b="0" i="0" u="none" strike="noStrike" cap="none">
              <a:latin typeface="Times New Roman"/>
              <a:ea typeface="Times New Roman"/>
              <a:cs typeface="Times New Roman"/>
              <a:sym typeface="Times New Roman"/>
            </a:endParaRPr>
          </a:p>
        </p:txBody>
      </p:sp>
      <p:sp>
        <p:nvSpPr>
          <p:cNvPr id="750" name="Google Shape;750;p158"/>
          <p:cNvSpPr txBox="1"/>
          <p:nvPr/>
        </p:nvSpPr>
        <p:spPr>
          <a:xfrm>
            <a:off x="395125" y="591473"/>
            <a:ext cx="8137200" cy="273600"/>
          </a:xfrm>
          <a:prstGeom prst="rect">
            <a:avLst/>
          </a:prstGeom>
          <a:noFill/>
          <a:ln>
            <a:noFill/>
          </a:ln>
        </p:spPr>
        <p:txBody>
          <a:bodyPr spcFirstLastPara="1" wrap="square" lIns="81725" tIns="40850" rIns="81725" bIns="40850" anchor="t" anchorCtr="0">
            <a:noAutofit/>
          </a:bodyPr>
          <a:lstStyle/>
          <a:p>
            <a:r>
              <a:rPr lang="en-US" sz="1200" dirty="0">
                <a:solidFill>
                  <a:schemeClr val="lt1"/>
                </a:solidFill>
                <a:latin typeface="Crimson Text"/>
                <a:ea typeface="Crimson Text"/>
                <a:cs typeface="Crimson Text"/>
                <a:sym typeface="Crimson Text"/>
              </a:rPr>
              <a:t>Domain of problem.</a:t>
            </a:r>
          </a:p>
        </p:txBody>
      </p:sp>
      <p:sp>
        <p:nvSpPr>
          <p:cNvPr id="751" name="Google Shape;751;p158"/>
          <p:cNvSpPr txBox="1"/>
          <p:nvPr/>
        </p:nvSpPr>
        <p:spPr>
          <a:xfrm>
            <a:off x="593250" y="988106"/>
            <a:ext cx="7957500" cy="3707100"/>
          </a:xfrm>
          <a:prstGeom prst="rect">
            <a:avLst/>
          </a:prstGeom>
          <a:noFill/>
          <a:ln>
            <a:noFill/>
          </a:ln>
        </p:spPr>
        <p:txBody>
          <a:bodyPr spcFirstLastPara="1" wrap="square" lIns="81725" tIns="40850" rIns="81725" bIns="40850" anchor="t" anchorCtr="0">
            <a:noAutofit/>
          </a:bodyPr>
          <a:lstStyle/>
          <a:p>
            <a:pPr marL="457200" marR="0" lvl="0" indent="-342900" algn="l" rtl="0">
              <a:spcBef>
                <a:spcPts val="0"/>
              </a:spcBef>
              <a:spcAft>
                <a:spcPts val="0"/>
              </a:spcAft>
              <a:buClr>
                <a:srgbClr val="FFFFFF"/>
              </a:buClr>
              <a:buSzPts val="1800"/>
              <a:buFont typeface="Crimson Text"/>
              <a:buChar char="●"/>
            </a:pPr>
            <a:r>
              <a:rPr lang="en-US" sz="2800" dirty="0">
                <a:solidFill>
                  <a:srgbClr val="FFFFFF"/>
                </a:solidFill>
                <a:latin typeface="Crimson Text"/>
                <a:ea typeface="Crimson Text"/>
                <a:cs typeface="Crimson Text"/>
                <a:sym typeface="Crimson Text"/>
              </a:rPr>
              <a:t>Orthopedic relating to the branch of medicine dealing with the correction of deformities of bones or muscles.</a:t>
            </a:r>
          </a:p>
          <a:p>
            <a:pPr marL="457200" marR="0" lvl="0" indent="-342900" algn="l" rtl="0">
              <a:lnSpc>
                <a:spcPct val="100000"/>
              </a:lnSpc>
              <a:spcBef>
                <a:spcPts val="0"/>
              </a:spcBef>
              <a:spcAft>
                <a:spcPts val="0"/>
              </a:spcAft>
              <a:buClr>
                <a:srgbClr val="FFFFFF"/>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marR="0" lvl="0" indent="-342900" algn="l" rtl="0">
              <a:lnSpc>
                <a:spcPct val="100000"/>
              </a:lnSpc>
              <a:spcBef>
                <a:spcPts val="0"/>
              </a:spcBef>
              <a:spcAft>
                <a:spcPts val="0"/>
              </a:spcAft>
              <a:buClr>
                <a:srgbClr val="FFFFFF"/>
              </a:buClr>
              <a:buSzPts val="1800"/>
              <a:buFont typeface="Crimson Text"/>
              <a:buChar char="●"/>
            </a:pPr>
            <a:endParaRPr lang="ar-EG" sz="1800" dirty="0">
              <a:solidFill>
                <a:srgbClr val="FFFFFF"/>
              </a:solidFill>
              <a:latin typeface="Crimson Text"/>
              <a:ea typeface="Crimson Text"/>
              <a:cs typeface="Crimson Text"/>
              <a:sym typeface="Crimson Text"/>
            </a:endParaRPr>
          </a:p>
        </p:txBody>
      </p:sp>
      <p:pic>
        <p:nvPicPr>
          <p:cNvPr id="8" name="Picture 14" descr="A picture containing application&#10;&#10;Description automatically generated">
            <a:extLst>
              <a:ext uri="{FF2B5EF4-FFF2-40B4-BE49-F238E27FC236}">
                <a16:creationId xmlns:a16="http://schemas.microsoft.com/office/drawing/2014/main" id="{A78425EC-4D84-4022-8C63-802E6BD37B4F}"/>
              </a:ext>
            </a:extLst>
          </p:cNvPr>
          <p:cNvPicPr>
            <a:picLocks noChangeAspect="1"/>
          </p:cNvPicPr>
          <p:nvPr/>
        </p:nvPicPr>
        <p:blipFill>
          <a:blip r:embed="rId3"/>
          <a:stretch>
            <a:fillRect/>
          </a:stretch>
        </p:blipFill>
        <p:spPr>
          <a:xfrm>
            <a:off x="593250" y="2571751"/>
            <a:ext cx="3661682" cy="2123456"/>
          </a:xfrm>
          <a:prstGeom prst="rect">
            <a:avLst/>
          </a:prstGeom>
        </p:spPr>
      </p:pic>
      <p:pic>
        <p:nvPicPr>
          <p:cNvPr id="9" name="Picture 15">
            <a:extLst>
              <a:ext uri="{FF2B5EF4-FFF2-40B4-BE49-F238E27FC236}">
                <a16:creationId xmlns:a16="http://schemas.microsoft.com/office/drawing/2014/main" id="{34CACF22-883E-4FAC-9B9D-993A5F751CD8}"/>
              </a:ext>
            </a:extLst>
          </p:cNvPr>
          <p:cNvPicPr>
            <a:picLocks noChangeAspect="1"/>
          </p:cNvPicPr>
          <p:nvPr/>
        </p:nvPicPr>
        <p:blipFill>
          <a:blip r:embed="rId4"/>
          <a:stretch>
            <a:fillRect/>
          </a:stretch>
        </p:blipFill>
        <p:spPr>
          <a:xfrm>
            <a:off x="4919663" y="2571750"/>
            <a:ext cx="3664403" cy="2123455"/>
          </a:xfrm>
          <a:prstGeom prst="rect">
            <a:avLst/>
          </a:prstGeom>
        </p:spPr>
      </p:pic>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30</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Naive Bayes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applied </a:t>
            </a:r>
            <a:r>
              <a:rPr lang="en-US" sz="2400" dirty="0" err="1">
                <a:solidFill>
                  <a:srgbClr val="0070C0"/>
                </a:solidFill>
                <a:latin typeface="Crimson Text"/>
                <a:sym typeface="Crimson Text"/>
              </a:rPr>
              <a:t>GaussianNB</a:t>
            </a:r>
            <a:r>
              <a:rPr lang="en-US" sz="2400" dirty="0">
                <a:solidFill>
                  <a:srgbClr val="0070C0"/>
                </a:solidFill>
                <a:latin typeface="Crimson Text"/>
                <a:sym typeface="Crimson Text"/>
              </a:rPr>
              <a:t>() </a:t>
            </a:r>
            <a:r>
              <a:rPr lang="en-US" sz="2400" dirty="0">
                <a:solidFill>
                  <a:srgbClr val="FFFFFF"/>
                </a:solidFill>
                <a:latin typeface="Crimson Text"/>
                <a:sym typeface="Crimson Text"/>
              </a:rPr>
              <a:t>in the data  </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Graphical user interface, application&#10;&#10;Description automatically generated">
            <a:extLst>
              <a:ext uri="{FF2B5EF4-FFF2-40B4-BE49-F238E27FC236}">
                <a16:creationId xmlns:a16="http://schemas.microsoft.com/office/drawing/2014/main" id="{4DB35935-929D-E9CD-5A53-7D07AB579EE4}"/>
              </a:ext>
            </a:extLst>
          </p:cNvPr>
          <p:cNvPicPr>
            <a:picLocks noChangeAspect="1"/>
          </p:cNvPicPr>
          <p:nvPr/>
        </p:nvPicPr>
        <p:blipFill>
          <a:blip r:embed="rId3"/>
          <a:stretch>
            <a:fillRect/>
          </a:stretch>
        </p:blipFill>
        <p:spPr>
          <a:xfrm>
            <a:off x="0" y="1470660"/>
            <a:ext cx="9143999" cy="3672840"/>
          </a:xfrm>
          <a:prstGeom prst="rect">
            <a:avLst/>
          </a:prstGeom>
        </p:spPr>
      </p:pic>
    </p:spTree>
    <p:extLst>
      <p:ext uri="{BB962C8B-B14F-4D97-AF65-F5344CB8AC3E}">
        <p14:creationId xmlns:p14="http://schemas.microsoft.com/office/powerpoint/2010/main" val="360504879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38363"/>
            <a:ext cx="6779100" cy="995634"/>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48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4800" b="0" i="0" u="none" strike="noStrike" cap="none" dirty="0">
              <a:solidFill>
                <a:srgbClr val="FFFFFF"/>
              </a:solidFill>
              <a:latin typeface="Crimson Text"/>
              <a:ea typeface="Crimson Text"/>
              <a:cs typeface="Crimson Text"/>
              <a:sym typeface="Crimson Text"/>
            </a:endParaRPr>
          </a:p>
        </p:txBody>
      </p:sp>
    </p:spTree>
    <p:extLst>
      <p:ext uri="{BB962C8B-B14F-4D97-AF65-F5344CB8AC3E}">
        <p14:creationId xmlns:p14="http://schemas.microsoft.com/office/powerpoint/2010/main" val="27076775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DT </a:t>
            </a:r>
            <a:r>
              <a:rPr lang="en-US" sz="1200" dirty="0">
                <a:solidFill>
                  <a:srgbClr val="FFFFFF"/>
                </a:solidFill>
                <a:latin typeface="Crimson Text"/>
                <a:ea typeface="Crimson Text"/>
                <a:cs typeface="Crimson Text"/>
                <a:sym typeface="Crimson Text"/>
              </a:rPr>
              <a:t>Algorithm.</a:t>
            </a: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 </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grpSp>
        <p:nvGrpSpPr>
          <p:cNvPr id="3" name="Group 2">
            <a:extLst>
              <a:ext uri="{FF2B5EF4-FFF2-40B4-BE49-F238E27FC236}">
                <a16:creationId xmlns:a16="http://schemas.microsoft.com/office/drawing/2014/main" id="{AD3B10A7-D9E5-45C2-9308-BCBA7BD89ABD}"/>
              </a:ext>
            </a:extLst>
          </p:cNvPr>
          <p:cNvGrpSpPr/>
          <p:nvPr/>
        </p:nvGrpSpPr>
        <p:grpSpPr>
          <a:xfrm>
            <a:off x="576642" y="996900"/>
            <a:ext cx="8047793" cy="4064000"/>
            <a:chOff x="580951" y="892300"/>
            <a:chExt cx="3804802" cy="4064000"/>
          </a:xfrm>
        </p:grpSpPr>
        <p:sp>
          <p:nvSpPr>
            <p:cNvPr id="4" name="Freeform: Shape 3">
              <a:extLst>
                <a:ext uri="{FF2B5EF4-FFF2-40B4-BE49-F238E27FC236}">
                  <a16:creationId xmlns:a16="http://schemas.microsoft.com/office/drawing/2014/main" id="{C4A118E6-CC9A-411A-ACC7-6C023EB6E541}"/>
                </a:ext>
              </a:extLst>
            </p:cNvPr>
            <p:cNvSpPr/>
            <p:nvPr/>
          </p:nvSpPr>
          <p:spPr>
            <a:xfrm>
              <a:off x="1353110" y="2924300"/>
              <a:ext cx="499958" cy="482599"/>
            </a:xfrm>
            <a:custGeom>
              <a:avLst/>
              <a:gdLst>
                <a:gd name="connsiteX0" fmla="*/ 0 w 499958"/>
                <a:gd name="connsiteY0" fmla="*/ 0 h 482599"/>
                <a:gd name="connsiteX1" fmla="*/ 249979 w 499958"/>
                <a:gd name="connsiteY1" fmla="*/ 0 h 482599"/>
                <a:gd name="connsiteX2" fmla="*/ 249979 w 499958"/>
                <a:gd name="connsiteY2" fmla="*/ 482599 h 482599"/>
                <a:gd name="connsiteX3" fmla="*/ 499958 w 499958"/>
                <a:gd name="connsiteY3" fmla="*/ 482599 h 482599"/>
              </a:gdLst>
              <a:ahLst/>
              <a:cxnLst>
                <a:cxn ang="0">
                  <a:pos x="connsiteX0" y="connsiteY0"/>
                </a:cxn>
                <a:cxn ang="0">
                  <a:pos x="connsiteX1" y="connsiteY1"/>
                </a:cxn>
                <a:cxn ang="0">
                  <a:pos x="connsiteX2" y="connsiteY2"/>
                </a:cxn>
                <a:cxn ang="0">
                  <a:pos x="connsiteX3" y="connsiteY3"/>
                </a:cxn>
              </a:cxnLst>
              <a:rect l="l" t="t" r="r" b="b"/>
              <a:pathLst>
                <a:path w="499958" h="482599">
                  <a:moveTo>
                    <a:pt x="0" y="0"/>
                  </a:moveTo>
                  <a:lnTo>
                    <a:pt x="249979" y="0"/>
                  </a:lnTo>
                  <a:lnTo>
                    <a:pt x="249979" y="482599"/>
                  </a:lnTo>
                  <a:lnTo>
                    <a:pt x="499958" y="48259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7"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5" name="Freeform: Shape 4">
              <a:extLst>
                <a:ext uri="{FF2B5EF4-FFF2-40B4-BE49-F238E27FC236}">
                  <a16:creationId xmlns:a16="http://schemas.microsoft.com/office/drawing/2014/main" id="{CA0205C9-68B9-4E0A-8FE6-52F915E2D072}"/>
                </a:ext>
              </a:extLst>
            </p:cNvPr>
            <p:cNvSpPr/>
            <p:nvPr/>
          </p:nvSpPr>
          <p:spPr>
            <a:xfrm>
              <a:off x="1353110" y="2441699"/>
              <a:ext cx="499958" cy="482600"/>
            </a:xfrm>
            <a:custGeom>
              <a:avLst/>
              <a:gdLst>
                <a:gd name="connsiteX0" fmla="*/ 0 w 499958"/>
                <a:gd name="connsiteY0" fmla="*/ 482600 h 482600"/>
                <a:gd name="connsiteX1" fmla="*/ 249979 w 499958"/>
                <a:gd name="connsiteY1" fmla="*/ 482600 h 482600"/>
                <a:gd name="connsiteX2" fmla="*/ 249979 w 499958"/>
                <a:gd name="connsiteY2" fmla="*/ 0 h 482600"/>
                <a:gd name="connsiteX3" fmla="*/ 499958 w 499958"/>
                <a:gd name="connsiteY3" fmla="*/ 0 h 482600"/>
              </a:gdLst>
              <a:ahLst/>
              <a:cxnLst>
                <a:cxn ang="0">
                  <a:pos x="connsiteX0" y="connsiteY0"/>
                </a:cxn>
                <a:cxn ang="0">
                  <a:pos x="connsiteX1" y="connsiteY1"/>
                </a:cxn>
                <a:cxn ang="0">
                  <a:pos x="connsiteX2" y="connsiteY2"/>
                </a:cxn>
                <a:cxn ang="0">
                  <a:pos x="connsiteX3" y="connsiteY3"/>
                </a:cxn>
              </a:cxnLst>
              <a:rect l="l" t="t" r="r" b="b"/>
              <a:pathLst>
                <a:path w="499958" h="482600">
                  <a:moveTo>
                    <a:pt x="0" y="482600"/>
                  </a:moveTo>
                  <a:lnTo>
                    <a:pt x="249979" y="482600"/>
                  </a:lnTo>
                  <a:lnTo>
                    <a:pt x="249979" y="0"/>
                  </a:lnTo>
                  <a:lnTo>
                    <a:pt x="49995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5307" tIns="223928" rIns="245307" bIns="223928" numCol="1" spcCol="1270" anchor="ctr" anchorCtr="0">
              <a:noAutofit/>
            </a:bodyPr>
            <a:lstStyle/>
            <a:p>
              <a:pPr marL="0" lvl="0" indent="0" algn="ctr" defTabSz="222250" rtl="1">
                <a:lnSpc>
                  <a:spcPct val="90000"/>
                </a:lnSpc>
                <a:spcBef>
                  <a:spcPct val="0"/>
                </a:spcBef>
                <a:spcAft>
                  <a:spcPct val="35000"/>
                </a:spcAft>
                <a:buNone/>
              </a:pPr>
              <a:endParaRPr lang="ar-EG" sz="500" kern="1200"/>
            </a:p>
          </p:txBody>
        </p:sp>
        <p:sp>
          <p:nvSpPr>
            <p:cNvPr id="6" name="Freeform: Shape 5">
              <a:extLst>
                <a:ext uri="{FF2B5EF4-FFF2-40B4-BE49-F238E27FC236}">
                  <a16:creationId xmlns:a16="http://schemas.microsoft.com/office/drawing/2014/main" id="{B98FFC75-7375-4E38-9B38-F9853B5C67E0}"/>
                </a:ext>
              </a:extLst>
            </p:cNvPr>
            <p:cNvSpPr/>
            <p:nvPr/>
          </p:nvSpPr>
          <p:spPr>
            <a:xfrm rot="16200000">
              <a:off x="-1064969" y="2538220"/>
              <a:ext cx="4064000" cy="772160"/>
            </a:xfrm>
            <a:custGeom>
              <a:avLst/>
              <a:gdLst>
                <a:gd name="connsiteX0" fmla="*/ 0 w 4064000"/>
                <a:gd name="connsiteY0" fmla="*/ 0 h 772160"/>
                <a:gd name="connsiteX1" fmla="*/ 4064000 w 4064000"/>
                <a:gd name="connsiteY1" fmla="*/ 0 h 772160"/>
                <a:gd name="connsiteX2" fmla="*/ 4064000 w 4064000"/>
                <a:gd name="connsiteY2" fmla="*/ 772160 h 772160"/>
                <a:gd name="connsiteX3" fmla="*/ 0 w 4064000"/>
                <a:gd name="connsiteY3" fmla="*/ 772160 h 772160"/>
                <a:gd name="connsiteX4" fmla="*/ 0 w 4064000"/>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772160">
                  <a:moveTo>
                    <a:pt x="0" y="0"/>
                  </a:moveTo>
                  <a:lnTo>
                    <a:pt x="4064000" y="0"/>
                  </a:lnTo>
                  <a:lnTo>
                    <a:pt x="4064000"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9684" tIns="19685" rIns="19685" bIns="19685" numCol="1" spcCol="1270" anchor="ctr" anchorCtr="0">
              <a:noAutofit/>
            </a:bodyPr>
            <a:lstStyle/>
            <a:p>
              <a:pPr marL="0" lvl="0" indent="0" algn="ctr" defTabSz="1377950" rtl="1">
                <a:lnSpc>
                  <a:spcPct val="90000"/>
                </a:lnSpc>
                <a:spcBef>
                  <a:spcPct val="0"/>
                </a:spcBef>
                <a:spcAft>
                  <a:spcPct val="35000"/>
                </a:spcAft>
                <a:buClr>
                  <a:schemeClr val="lt1"/>
                </a:buClr>
                <a:buSzPts val="1800"/>
                <a:buFont typeface="Crimson Text"/>
                <a:buNone/>
              </a:pPr>
              <a:r>
                <a:rPr lang="en-US" sz="3100" kern="1200" dirty="0">
                  <a:latin typeface="Crimson Text"/>
                  <a:sym typeface="Crimson Text"/>
                </a:rPr>
                <a:t>Hyper-parameter in DT</a:t>
              </a:r>
              <a:endParaRPr lang="ar-EG" sz="3100" kern="1200" dirty="0"/>
            </a:p>
          </p:txBody>
        </p:sp>
        <p:sp>
          <p:nvSpPr>
            <p:cNvPr id="7" name="Freeform: Shape 6">
              <a:extLst>
                <a:ext uri="{FF2B5EF4-FFF2-40B4-BE49-F238E27FC236}">
                  <a16:creationId xmlns:a16="http://schemas.microsoft.com/office/drawing/2014/main" id="{ED6C9B83-9E7D-4582-9B6F-7DC8CE6EB467}"/>
                </a:ext>
              </a:extLst>
            </p:cNvPr>
            <p:cNvSpPr/>
            <p:nvPr/>
          </p:nvSpPr>
          <p:spPr>
            <a:xfrm>
              <a:off x="1853069" y="20556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max depth of tree</a:t>
              </a:r>
              <a:endParaRPr lang="ar-EG" sz="2800" kern="1200" dirty="0"/>
            </a:p>
          </p:txBody>
        </p:sp>
        <p:sp>
          <p:nvSpPr>
            <p:cNvPr id="8" name="Freeform: Shape 7">
              <a:extLst>
                <a:ext uri="{FF2B5EF4-FFF2-40B4-BE49-F238E27FC236}">
                  <a16:creationId xmlns:a16="http://schemas.microsoft.com/office/drawing/2014/main" id="{5D1A7A22-330D-47B4-9156-534F46506827}"/>
                </a:ext>
              </a:extLst>
            </p:cNvPr>
            <p:cNvSpPr/>
            <p:nvPr/>
          </p:nvSpPr>
          <p:spPr>
            <a:xfrm>
              <a:off x="1853069" y="3020819"/>
              <a:ext cx="2532684" cy="772160"/>
            </a:xfrm>
            <a:custGeom>
              <a:avLst/>
              <a:gdLst>
                <a:gd name="connsiteX0" fmla="*/ 0 w 2532684"/>
                <a:gd name="connsiteY0" fmla="*/ 0 h 772160"/>
                <a:gd name="connsiteX1" fmla="*/ 2532684 w 2532684"/>
                <a:gd name="connsiteY1" fmla="*/ 0 h 772160"/>
                <a:gd name="connsiteX2" fmla="*/ 2532684 w 2532684"/>
                <a:gd name="connsiteY2" fmla="*/ 772160 h 772160"/>
                <a:gd name="connsiteX3" fmla="*/ 0 w 2532684"/>
                <a:gd name="connsiteY3" fmla="*/ 772160 h 772160"/>
                <a:gd name="connsiteX4" fmla="*/ 0 w 2532684"/>
                <a:gd name="connsiteY4" fmla="*/ 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2684" h="772160">
                  <a:moveTo>
                    <a:pt x="0" y="0"/>
                  </a:moveTo>
                  <a:lnTo>
                    <a:pt x="2532684" y="0"/>
                  </a:lnTo>
                  <a:lnTo>
                    <a:pt x="2532684" y="772160"/>
                  </a:lnTo>
                  <a:lnTo>
                    <a:pt x="0" y="772160"/>
                  </a:lnTo>
                  <a:lnTo>
                    <a:pt x="0" y="0"/>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7780" tIns="17780" rIns="17780" bIns="17780" numCol="1" spcCol="1270" anchor="ctr" anchorCtr="0">
              <a:noAutofit/>
            </a:bodyPr>
            <a:lstStyle/>
            <a:p>
              <a:pPr marL="0" lvl="0" indent="0" algn="ctr" defTabSz="1244600" rtl="1">
                <a:lnSpc>
                  <a:spcPct val="90000"/>
                </a:lnSpc>
                <a:spcBef>
                  <a:spcPct val="0"/>
                </a:spcBef>
                <a:spcAft>
                  <a:spcPct val="35000"/>
                </a:spcAft>
                <a:buNone/>
              </a:pPr>
              <a:r>
                <a:rPr lang="en-US" sz="2800" kern="1200" dirty="0"/>
                <a:t>The Criterion</a:t>
              </a:r>
              <a:endParaRPr lang="ar-EG" sz="2800" kern="1200" dirty="0"/>
            </a:p>
          </p:txBody>
        </p:sp>
      </p:grpSp>
    </p:spTree>
    <p:extLst>
      <p:ext uri="{BB962C8B-B14F-4D97-AF65-F5344CB8AC3E}">
        <p14:creationId xmlns:p14="http://schemas.microsoft.com/office/powerpoint/2010/main" val="281890461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33</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6" name="Picture 5" descr="Chart, line chart&#10;&#10;Description automatically generated">
            <a:extLst>
              <a:ext uri="{FF2B5EF4-FFF2-40B4-BE49-F238E27FC236}">
                <a16:creationId xmlns:a16="http://schemas.microsoft.com/office/drawing/2014/main" id="{21FD969D-2A04-A8B9-3662-7FD9FDED0F38}"/>
              </a:ext>
            </a:extLst>
          </p:cNvPr>
          <p:cNvPicPr>
            <a:picLocks noChangeAspect="1"/>
          </p:cNvPicPr>
          <p:nvPr/>
        </p:nvPicPr>
        <p:blipFill>
          <a:blip r:embed="rId3"/>
          <a:stretch>
            <a:fillRect/>
          </a:stretch>
        </p:blipFill>
        <p:spPr>
          <a:xfrm>
            <a:off x="0" y="879180"/>
            <a:ext cx="9144000" cy="4349643"/>
          </a:xfrm>
          <a:prstGeom prst="rect">
            <a:avLst/>
          </a:prstGeom>
        </p:spPr>
      </p:pic>
      <p:cxnSp>
        <p:nvCxnSpPr>
          <p:cNvPr id="8" name="Straight Arrow Connector 7">
            <a:extLst>
              <a:ext uri="{FF2B5EF4-FFF2-40B4-BE49-F238E27FC236}">
                <a16:creationId xmlns:a16="http://schemas.microsoft.com/office/drawing/2014/main" id="{664EF14F-7097-688B-1B41-2C8F68CAAC53}"/>
              </a:ext>
            </a:extLst>
          </p:cNvPr>
          <p:cNvCxnSpPr/>
          <p:nvPr/>
        </p:nvCxnSpPr>
        <p:spPr>
          <a:xfrm>
            <a:off x="2006417" y="2368230"/>
            <a:ext cx="177618" cy="513117"/>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168D6A8-2317-6AEB-AA30-E2FE05EE0F79}"/>
              </a:ext>
            </a:extLst>
          </p:cNvPr>
          <p:cNvSpPr txBox="1"/>
          <p:nvPr/>
        </p:nvSpPr>
        <p:spPr>
          <a:xfrm>
            <a:off x="970316" y="2060453"/>
            <a:ext cx="2072201" cy="307777"/>
          </a:xfrm>
          <a:prstGeom prst="rect">
            <a:avLst/>
          </a:prstGeom>
          <a:noFill/>
        </p:spPr>
        <p:txBody>
          <a:bodyPr wrap="square" rtlCol="1">
            <a:spAutoFit/>
          </a:bodyPr>
          <a:lstStyle/>
          <a:p>
            <a:r>
              <a:rPr lang="en-US" dirty="0">
                <a:solidFill>
                  <a:srgbClr val="00B050"/>
                </a:solidFill>
              </a:rPr>
              <a:t>The best max depth=4</a:t>
            </a:r>
            <a:endParaRPr lang="ar-EG" dirty="0">
              <a:solidFill>
                <a:srgbClr val="00B050"/>
              </a:solidFill>
            </a:endParaRPr>
          </a:p>
        </p:txBody>
      </p:sp>
    </p:spTree>
    <p:extLst>
      <p:ext uri="{BB962C8B-B14F-4D97-AF65-F5344CB8AC3E}">
        <p14:creationId xmlns:p14="http://schemas.microsoft.com/office/powerpoint/2010/main" val="51216135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bar chart&#10;&#10;Description automatically generated">
            <a:extLst>
              <a:ext uri="{FF2B5EF4-FFF2-40B4-BE49-F238E27FC236}">
                <a16:creationId xmlns:a16="http://schemas.microsoft.com/office/drawing/2014/main" id="{5E85B6F0-058B-78C0-83C7-7DA0383D8E5C}"/>
              </a:ext>
            </a:extLst>
          </p:cNvPr>
          <p:cNvPicPr>
            <a:picLocks noChangeAspect="1"/>
          </p:cNvPicPr>
          <p:nvPr/>
        </p:nvPicPr>
        <p:blipFill>
          <a:blip r:embed="rId3"/>
          <a:stretch>
            <a:fillRect/>
          </a:stretch>
        </p:blipFill>
        <p:spPr>
          <a:xfrm>
            <a:off x="0" y="879180"/>
            <a:ext cx="6956190" cy="4264320"/>
          </a:xfrm>
          <a:prstGeom prst="rect">
            <a:avLst/>
          </a:prstGeom>
        </p:spPr>
      </p:pic>
      <p:pic>
        <p:nvPicPr>
          <p:cNvPr id="7" name="Picture 6" descr="Table&#10;&#10;Description automatically generated">
            <a:extLst>
              <a:ext uri="{FF2B5EF4-FFF2-40B4-BE49-F238E27FC236}">
                <a16:creationId xmlns:a16="http://schemas.microsoft.com/office/drawing/2014/main" id="{16E6D313-5D90-BD3F-8C77-397E146310A9}"/>
              </a:ext>
            </a:extLst>
          </p:cNvPr>
          <p:cNvPicPr>
            <a:picLocks noChangeAspect="1"/>
          </p:cNvPicPr>
          <p:nvPr/>
        </p:nvPicPr>
        <p:blipFill>
          <a:blip r:embed="rId4"/>
          <a:stretch>
            <a:fillRect/>
          </a:stretch>
        </p:blipFill>
        <p:spPr>
          <a:xfrm>
            <a:off x="7028284" y="1972530"/>
            <a:ext cx="2080260" cy="2077620"/>
          </a:xfrm>
          <a:prstGeom prst="rect">
            <a:avLst/>
          </a:prstGeom>
        </p:spPr>
      </p:pic>
    </p:spTree>
    <p:extLst>
      <p:ext uri="{BB962C8B-B14F-4D97-AF65-F5344CB8AC3E}">
        <p14:creationId xmlns:p14="http://schemas.microsoft.com/office/powerpoint/2010/main" val="1723040787"/>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35</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10;&#10;Description automatically generated">
            <a:extLst>
              <a:ext uri="{FF2B5EF4-FFF2-40B4-BE49-F238E27FC236}">
                <a16:creationId xmlns:a16="http://schemas.microsoft.com/office/drawing/2014/main" id="{170B3DFA-2C30-8388-A7B0-FB52EA86BDD3}"/>
              </a:ext>
            </a:extLst>
          </p:cNvPr>
          <p:cNvPicPr>
            <a:picLocks noChangeAspect="1"/>
          </p:cNvPicPr>
          <p:nvPr/>
        </p:nvPicPr>
        <p:blipFill>
          <a:blip r:embed="rId3"/>
          <a:stretch>
            <a:fillRect/>
          </a:stretch>
        </p:blipFill>
        <p:spPr>
          <a:xfrm>
            <a:off x="0" y="860100"/>
            <a:ext cx="9144000" cy="4283400"/>
          </a:xfrm>
          <a:prstGeom prst="rect">
            <a:avLst/>
          </a:prstGeom>
        </p:spPr>
      </p:pic>
    </p:spTree>
    <p:extLst>
      <p:ext uri="{BB962C8B-B14F-4D97-AF65-F5344CB8AC3E}">
        <p14:creationId xmlns:p14="http://schemas.microsoft.com/office/powerpoint/2010/main" val="973399336"/>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36</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4" name="Picture 3" descr="Diagram&#10;&#10;Description automatically generated">
            <a:extLst>
              <a:ext uri="{FF2B5EF4-FFF2-40B4-BE49-F238E27FC236}">
                <a16:creationId xmlns:a16="http://schemas.microsoft.com/office/drawing/2014/main" id="{5D37DA1B-0CE3-802C-D6EA-3B205728B77A}"/>
              </a:ext>
            </a:extLst>
          </p:cNvPr>
          <p:cNvPicPr>
            <a:picLocks noChangeAspect="1"/>
          </p:cNvPicPr>
          <p:nvPr/>
        </p:nvPicPr>
        <p:blipFill>
          <a:blip r:embed="rId3"/>
          <a:stretch>
            <a:fillRect/>
          </a:stretch>
        </p:blipFill>
        <p:spPr>
          <a:xfrm>
            <a:off x="0" y="860100"/>
            <a:ext cx="9144000" cy="3959400"/>
          </a:xfrm>
          <a:prstGeom prst="rect">
            <a:avLst/>
          </a:prstGeom>
        </p:spPr>
      </p:pic>
    </p:spTree>
    <p:extLst>
      <p:ext uri="{BB962C8B-B14F-4D97-AF65-F5344CB8AC3E}">
        <p14:creationId xmlns:p14="http://schemas.microsoft.com/office/powerpoint/2010/main" val="407309958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37</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applied the </a:t>
            </a:r>
            <a:r>
              <a:rPr lang="en-US" sz="2400" dirty="0" err="1">
                <a:solidFill>
                  <a:srgbClr val="FFFFFF"/>
                </a:solidFill>
                <a:latin typeface="Crimson Text"/>
                <a:sym typeface="Crimson Text"/>
              </a:rPr>
              <a:t>DecisionTreeClassifier</a:t>
            </a:r>
            <a:r>
              <a:rPr lang="en-US" sz="2400" dirty="0">
                <a:solidFill>
                  <a:srgbClr val="FFFFFF"/>
                </a:solidFill>
                <a:latin typeface="Crimson Text"/>
                <a:sym typeface="Crimson Text"/>
              </a:rPr>
              <a:t> </a:t>
            </a:r>
          </a:p>
          <a:p>
            <a:pPr marL="114300" lvl="0" algn="ctr" rtl="0">
              <a:lnSpc>
                <a:spcPct val="150000"/>
              </a:lnSpc>
              <a:spcBef>
                <a:spcPts val="0"/>
              </a:spcBef>
              <a:spcAft>
                <a:spcPts val="0"/>
              </a:spcAft>
              <a:buClr>
                <a:schemeClr val="lt1"/>
              </a:buClr>
              <a:buSzPts val="1800"/>
            </a:pPr>
            <a:r>
              <a:rPr lang="en-US" sz="2400" dirty="0">
                <a:solidFill>
                  <a:srgbClr val="FF0000"/>
                </a:solidFill>
                <a:latin typeface="Crimson Text"/>
                <a:sym typeface="Crimson Text"/>
              </a:rPr>
              <a:t>with max depth=4, criterion=“entropy”</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Graphical user interface, Excel&#10;&#10;Description automatically generated with medium confidence">
            <a:extLst>
              <a:ext uri="{FF2B5EF4-FFF2-40B4-BE49-F238E27FC236}">
                <a16:creationId xmlns:a16="http://schemas.microsoft.com/office/drawing/2014/main" id="{F65C30F9-8FC3-210E-2CFE-077172F6739F}"/>
              </a:ext>
            </a:extLst>
          </p:cNvPr>
          <p:cNvPicPr>
            <a:picLocks noChangeAspect="1"/>
          </p:cNvPicPr>
          <p:nvPr/>
        </p:nvPicPr>
        <p:blipFill>
          <a:blip r:embed="rId3"/>
          <a:stretch>
            <a:fillRect/>
          </a:stretch>
        </p:blipFill>
        <p:spPr>
          <a:xfrm>
            <a:off x="0" y="2006417"/>
            <a:ext cx="9144000" cy="3137083"/>
          </a:xfrm>
          <a:prstGeom prst="rect">
            <a:avLst/>
          </a:prstGeom>
        </p:spPr>
      </p:pic>
    </p:spTree>
    <p:extLst>
      <p:ext uri="{BB962C8B-B14F-4D97-AF65-F5344CB8AC3E}">
        <p14:creationId xmlns:p14="http://schemas.microsoft.com/office/powerpoint/2010/main" val="252049774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The Algorithms used to classification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Decision Tree Algorithm</a:t>
            </a:r>
            <a:endParaRPr lang="en-US"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ctr" rtl="0">
              <a:lnSpc>
                <a:spcPct val="150000"/>
              </a:lnSpc>
              <a:spcBef>
                <a:spcPts val="0"/>
              </a:spcBef>
              <a:spcAft>
                <a:spcPts val="0"/>
              </a:spcAft>
              <a:buClr>
                <a:schemeClr val="lt1"/>
              </a:buClr>
              <a:buSzPts val="1800"/>
              <a:buFont typeface="Crimson Text"/>
              <a:buChar char="●"/>
            </a:pPr>
            <a:r>
              <a:rPr lang="en-US" sz="2800" b="1" dirty="0">
                <a:solidFill>
                  <a:srgbClr val="FFFFFF"/>
                </a:solidFill>
                <a:effectLst>
                  <a:outerShdw blurRad="38100" dist="38100" dir="2700000" algn="tl">
                    <a:srgbClr val="000000">
                      <a:alpha val="43137"/>
                    </a:srgbClr>
                  </a:outerShdw>
                </a:effectLst>
                <a:latin typeface="Crimson Text"/>
                <a:sym typeface="Crimson Text"/>
              </a:rPr>
              <a:t>Voting to make decision</a:t>
            </a:r>
          </a:p>
        </p:txBody>
      </p:sp>
      <p:pic>
        <p:nvPicPr>
          <p:cNvPr id="4" name="Picture 3" descr="Chart, bar chart&#10;&#10;Description automatically generated">
            <a:extLst>
              <a:ext uri="{FF2B5EF4-FFF2-40B4-BE49-F238E27FC236}">
                <a16:creationId xmlns:a16="http://schemas.microsoft.com/office/drawing/2014/main" id="{1532DFBD-2304-931B-7BC3-2B6EBE22B5FF}"/>
              </a:ext>
            </a:extLst>
          </p:cNvPr>
          <p:cNvPicPr>
            <a:picLocks noChangeAspect="1"/>
          </p:cNvPicPr>
          <p:nvPr/>
        </p:nvPicPr>
        <p:blipFill>
          <a:blip r:embed="rId3"/>
          <a:stretch>
            <a:fillRect/>
          </a:stretch>
        </p:blipFill>
        <p:spPr>
          <a:xfrm>
            <a:off x="1" y="1470660"/>
            <a:ext cx="6781800" cy="3672840"/>
          </a:xfrm>
          <a:prstGeom prst="rect">
            <a:avLst/>
          </a:prstGeom>
        </p:spPr>
      </p:pic>
      <p:pic>
        <p:nvPicPr>
          <p:cNvPr id="6" name="Picture 5" descr="Table&#10;&#10;Description automatically generated">
            <a:extLst>
              <a:ext uri="{FF2B5EF4-FFF2-40B4-BE49-F238E27FC236}">
                <a16:creationId xmlns:a16="http://schemas.microsoft.com/office/drawing/2014/main" id="{0800416F-BCC8-C5BB-BE88-BF6A2D462EC2}"/>
              </a:ext>
            </a:extLst>
          </p:cNvPr>
          <p:cNvPicPr>
            <a:picLocks noChangeAspect="1"/>
          </p:cNvPicPr>
          <p:nvPr/>
        </p:nvPicPr>
        <p:blipFill>
          <a:blip r:embed="rId4"/>
          <a:stretch>
            <a:fillRect/>
          </a:stretch>
        </p:blipFill>
        <p:spPr>
          <a:xfrm>
            <a:off x="6889349" y="1902711"/>
            <a:ext cx="2254650" cy="2202222"/>
          </a:xfrm>
          <a:prstGeom prst="rect">
            <a:avLst/>
          </a:prstGeom>
        </p:spPr>
      </p:pic>
    </p:spTree>
    <p:extLst>
      <p:ext uri="{BB962C8B-B14F-4D97-AF65-F5344CB8AC3E}">
        <p14:creationId xmlns:p14="http://schemas.microsoft.com/office/powerpoint/2010/main" val="328390689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Final model test with test values.</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39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7240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dirty="0">
                <a:solidFill>
                  <a:srgbClr val="FFFFFF"/>
                </a:solidFill>
                <a:latin typeface="Crimson Text"/>
                <a:ea typeface="Crimson Text"/>
                <a:cs typeface="Crimson Text"/>
                <a:sym typeface="Crimson Text"/>
              </a:rPr>
              <a:t>Final confuse matrix and accurse.</a:t>
            </a: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Chart, treemap chart&#10;&#10;Description automatically generated">
            <a:extLst>
              <a:ext uri="{FF2B5EF4-FFF2-40B4-BE49-F238E27FC236}">
                <a16:creationId xmlns:a16="http://schemas.microsoft.com/office/drawing/2014/main" id="{90DD8FCF-CFC3-40B8-CDBE-D3E33B59670D}"/>
              </a:ext>
            </a:extLst>
          </p:cNvPr>
          <p:cNvPicPr>
            <a:picLocks noChangeAspect="1"/>
          </p:cNvPicPr>
          <p:nvPr/>
        </p:nvPicPr>
        <p:blipFill>
          <a:blip r:embed="rId3"/>
          <a:stretch>
            <a:fillRect/>
          </a:stretch>
        </p:blipFill>
        <p:spPr>
          <a:xfrm>
            <a:off x="0" y="1306945"/>
            <a:ext cx="4716725" cy="3882603"/>
          </a:xfrm>
          <a:prstGeom prst="rect">
            <a:avLst/>
          </a:prstGeom>
        </p:spPr>
      </p:pic>
      <p:pic>
        <p:nvPicPr>
          <p:cNvPr id="5" name="Picture 4" descr="Chart, pie chart&#10;&#10;Description automatically generated">
            <a:extLst>
              <a:ext uri="{FF2B5EF4-FFF2-40B4-BE49-F238E27FC236}">
                <a16:creationId xmlns:a16="http://schemas.microsoft.com/office/drawing/2014/main" id="{D7FF318B-D4C3-EDCD-BBC0-D346CC163B86}"/>
              </a:ext>
            </a:extLst>
          </p:cNvPr>
          <p:cNvPicPr>
            <a:picLocks noChangeAspect="1"/>
          </p:cNvPicPr>
          <p:nvPr/>
        </p:nvPicPr>
        <p:blipFill>
          <a:blip r:embed="rId4"/>
          <a:stretch>
            <a:fillRect/>
          </a:stretch>
        </p:blipFill>
        <p:spPr>
          <a:xfrm>
            <a:off x="4868028" y="1306945"/>
            <a:ext cx="4275972" cy="3836555"/>
          </a:xfrm>
          <a:prstGeom prst="rect">
            <a:avLst/>
          </a:prstGeom>
        </p:spPr>
      </p:pic>
      <p:sp>
        <p:nvSpPr>
          <p:cNvPr id="6" name="TextBox 5">
            <a:extLst>
              <a:ext uri="{FF2B5EF4-FFF2-40B4-BE49-F238E27FC236}">
                <a16:creationId xmlns:a16="http://schemas.microsoft.com/office/drawing/2014/main" id="{B1848F00-27AC-6A03-E80E-1CA19F5C273E}"/>
              </a:ext>
            </a:extLst>
          </p:cNvPr>
          <p:cNvSpPr txBox="1"/>
          <p:nvPr/>
        </p:nvSpPr>
        <p:spPr>
          <a:xfrm>
            <a:off x="631528" y="929634"/>
            <a:ext cx="3631287" cy="307777"/>
          </a:xfrm>
          <a:prstGeom prst="rect">
            <a:avLst/>
          </a:prstGeom>
          <a:noFill/>
        </p:spPr>
        <p:txBody>
          <a:bodyPr wrap="square" rtlCol="1">
            <a:spAutoFit/>
          </a:bodyPr>
          <a:lstStyle/>
          <a:p>
            <a:pPr algn="ctr"/>
            <a:r>
              <a:rPr lang="en-US" dirty="0">
                <a:solidFill>
                  <a:schemeClr val="bg1"/>
                </a:solidFill>
              </a:rPr>
              <a:t>Confusion matrix</a:t>
            </a:r>
            <a:endParaRPr lang="ar-EG" dirty="0">
              <a:solidFill>
                <a:schemeClr val="bg1"/>
              </a:solidFill>
            </a:endParaRPr>
          </a:p>
        </p:txBody>
      </p:sp>
      <p:sp>
        <p:nvSpPr>
          <p:cNvPr id="12" name="TextBox 11">
            <a:extLst>
              <a:ext uri="{FF2B5EF4-FFF2-40B4-BE49-F238E27FC236}">
                <a16:creationId xmlns:a16="http://schemas.microsoft.com/office/drawing/2014/main" id="{836FF652-1DB5-DB56-11A8-69603ABCEEB7}"/>
              </a:ext>
            </a:extLst>
          </p:cNvPr>
          <p:cNvSpPr txBox="1"/>
          <p:nvPr/>
        </p:nvSpPr>
        <p:spPr>
          <a:xfrm>
            <a:off x="5132262" y="929634"/>
            <a:ext cx="3631287" cy="307777"/>
          </a:xfrm>
          <a:prstGeom prst="rect">
            <a:avLst/>
          </a:prstGeom>
          <a:noFill/>
        </p:spPr>
        <p:txBody>
          <a:bodyPr wrap="square" rtlCol="1">
            <a:spAutoFit/>
          </a:bodyPr>
          <a:lstStyle/>
          <a:p>
            <a:pPr algn="ctr"/>
            <a:r>
              <a:rPr lang="en-US" dirty="0">
                <a:solidFill>
                  <a:schemeClr val="bg1"/>
                </a:solidFill>
              </a:rPr>
              <a:t>Final accurse.</a:t>
            </a:r>
            <a:endParaRPr lang="ar-EG" dirty="0">
              <a:solidFill>
                <a:schemeClr val="bg1"/>
              </a:solidFill>
            </a:endParaRPr>
          </a:p>
        </p:txBody>
      </p:sp>
    </p:spTree>
    <p:extLst>
      <p:ext uri="{BB962C8B-B14F-4D97-AF65-F5344CB8AC3E}">
        <p14:creationId xmlns:p14="http://schemas.microsoft.com/office/powerpoint/2010/main" val="23513368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b="0" i="0" u="none" strike="noStrike" cap="none" dirty="0">
                <a:solidFill>
                  <a:srgbClr val="FFFFFF"/>
                </a:solidFill>
                <a:latin typeface="Crimson Text"/>
                <a:ea typeface="Crimson Text"/>
                <a:cs typeface="Crimson Text"/>
                <a:sym typeface="Crimson Text"/>
              </a:rPr>
              <a:t>Introduction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1800" dirty="0">
                <a:solidFill>
                  <a:schemeClr val="lt1"/>
                </a:solidFill>
                <a:latin typeface="Crimson Text"/>
                <a:ea typeface="Crimson Text"/>
                <a:cs typeface="+mj-cs"/>
                <a:sym typeface="Crimson Text"/>
              </a:rPr>
              <a:t>If you suffer from pain in the bones, the bone examination will show whether this pain is normal or abnormal.</a:t>
            </a: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This is important because, in the event of abnormal pain, you will have to go to a specialist. After all, it may be very dangerous, such as Joints Dislocation or Fractures. </a:t>
            </a:r>
            <a:endParaRPr lang="en-US" sz="1800" dirty="0">
              <a:solidFill>
                <a:schemeClr val="lt1"/>
              </a:solidFill>
              <a:latin typeface="Crimson Text"/>
              <a:ea typeface="Crimson Text"/>
              <a:cs typeface="+mj-cs"/>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Bone, normal or abnormal, is an important tool for detecting cancer spread in the bones from the site of the original tumor, such as breast or prostate cancer, </a:t>
            </a:r>
            <a:endParaRPr lang="en-US" sz="1800" dirty="0">
              <a:solidFill>
                <a:schemeClr val="lt1"/>
              </a:solidFill>
              <a:latin typeface="Crimson Text"/>
              <a:ea typeface="Crimson Text"/>
              <a:cs typeface="+mj-cs"/>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mj-cs"/>
                <a:sym typeface="Crimson Text"/>
              </a:rPr>
              <a:t>It helps in repairing and preventing deformities in children at an early stage, and these deformities result from some factors that may affect the body while it is still at the embryo stage.</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50" y="2148942"/>
            <a:ext cx="6779100" cy="845615"/>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60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Conclusion.</a:t>
            </a:r>
          </a:p>
        </p:txBody>
      </p:sp>
    </p:spTree>
    <p:extLst>
      <p:ext uri="{BB962C8B-B14F-4D97-AF65-F5344CB8AC3E}">
        <p14:creationId xmlns:p14="http://schemas.microsoft.com/office/powerpoint/2010/main" val="74509363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Conclusion.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41</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dirty="0">
                <a:solidFill>
                  <a:srgbClr val="FFFFFF"/>
                </a:solidFill>
                <a:latin typeface="Crimson Text"/>
                <a:ea typeface="Crimson Text"/>
                <a:cs typeface="Crimson Text"/>
                <a:sym typeface="Crimson Text"/>
              </a:rPr>
              <a:t>The Decision of solving problem.</a:t>
            </a: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When a new orthopedic patient comes to the hospital, we will be able to largely classify if he is normal or abnormal by adding some new biomechanical features to the model.</a:t>
            </a:r>
          </a:p>
          <a:p>
            <a:pPr marL="114300" lvl="0" algn="l" rtl="0">
              <a:lnSpc>
                <a:spcPct val="150000"/>
              </a:lnSpc>
              <a:spcBef>
                <a:spcPts val="0"/>
              </a:spcBef>
              <a:spcAft>
                <a:spcPts val="0"/>
              </a:spcAft>
              <a:buClr>
                <a:schemeClr val="lt1"/>
              </a:buClr>
              <a:buSzPts val="1800"/>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We can conclude that </a:t>
            </a:r>
            <a:r>
              <a:rPr lang="en-US" sz="2400" dirty="0">
                <a:solidFill>
                  <a:srgbClr val="0070C0"/>
                </a:solidFill>
                <a:latin typeface="Crimson Text"/>
                <a:sym typeface="Crimson Text"/>
              </a:rPr>
              <a:t>"Decision Tree Algorithm" </a:t>
            </a:r>
            <a:r>
              <a:rPr lang="en-US" sz="2400" dirty="0">
                <a:solidFill>
                  <a:srgbClr val="FFFFFF"/>
                </a:solidFill>
                <a:latin typeface="Crimson Text"/>
                <a:sym typeface="Crimson Text"/>
              </a:rPr>
              <a:t>works well for data because it has a high accuracy of 95.5%.</a:t>
            </a:r>
          </a:p>
        </p:txBody>
      </p:sp>
    </p:spTree>
    <p:extLst>
      <p:ext uri="{BB962C8B-B14F-4D97-AF65-F5344CB8AC3E}">
        <p14:creationId xmlns:p14="http://schemas.microsoft.com/office/powerpoint/2010/main" val="1866128086"/>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Conclusion.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42</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dirty="0">
                <a:solidFill>
                  <a:srgbClr val="FFFFFF"/>
                </a:solidFill>
                <a:latin typeface="Crimson Text"/>
                <a:ea typeface="Crimson Text"/>
                <a:cs typeface="Crimson Text"/>
                <a:sym typeface="Crimson Text"/>
              </a:rPr>
              <a:t>The Decision of solving problem.</a:t>
            </a: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Save model to use it later.</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Load model to use.</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3" name="Picture 2" descr="Graphical user interface, text, application, email&#10;&#10;Description automatically generated">
            <a:extLst>
              <a:ext uri="{FF2B5EF4-FFF2-40B4-BE49-F238E27FC236}">
                <a16:creationId xmlns:a16="http://schemas.microsoft.com/office/drawing/2014/main" id="{87ABF60C-AD46-9041-B27C-560C8FDBAC70}"/>
              </a:ext>
            </a:extLst>
          </p:cNvPr>
          <p:cNvPicPr>
            <a:picLocks noChangeAspect="1"/>
          </p:cNvPicPr>
          <p:nvPr/>
        </p:nvPicPr>
        <p:blipFill rotWithShape="1">
          <a:blip r:embed="rId3"/>
          <a:srcRect t="8057" b="76595"/>
          <a:stretch/>
        </p:blipFill>
        <p:spPr>
          <a:xfrm>
            <a:off x="717261" y="1470660"/>
            <a:ext cx="7492947" cy="938206"/>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01440E54-37C7-D05D-9E98-2AFC85DF1C7F}"/>
              </a:ext>
            </a:extLst>
          </p:cNvPr>
          <p:cNvPicPr>
            <a:picLocks noChangeAspect="1"/>
          </p:cNvPicPr>
          <p:nvPr/>
        </p:nvPicPr>
        <p:blipFill rotWithShape="1">
          <a:blip r:embed="rId3"/>
          <a:srcRect t="33637" b="44620"/>
          <a:stretch/>
        </p:blipFill>
        <p:spPr>
          <a:xfrm>
            <a:off x="717261" y="3139921"/>
            <a:ext cx="7492947" cy="1412099"/>
          </a:xfrm>
          <a:prstGeom prst="rect">
            <a:avLst/>
          </a:prstGeom>
        </p:spPr>
      </p:pic>
    </p:spTree>
    <p:extLst>
      <p:ext uri="{BB962C8B-B14F-4D97-AF65-F5344CB8AC3E}">
        <p14:creationId xmlns:p14="http://schemas.microsoft.com/office/powerpoint/2010/main" val="508231199"/>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Conclusion.</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43</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dirty="0">
                <a:solidFill>
                  <a:srgbClr val="FFFFFF"/>
                </a:solidFill>
                <a:latin typeface="Crimson Text"/>
                <a:ea typeface="Crimson Text"/>
                <a:cs typeface="Crimson Text"/>
                <a:sym typeface="Crimson Text"/>
              </a:rPr>
              <a:t>The Decision of solving problem.</a:t>
            </a:r>
          </a:p>
        </p:txBody>
      </p:sp>
      <p:sp>
        <p:nvSpPr>
          <p:cNvPr id="759" name="Google Shape;759;p159"/>
          <p:cNvSpPr txBox="1"/>
          <p:nvPr/>
        </p:nvSpPr>
        <p:spPr>
          <a:xfrm>
            <a:off x="87700" y="86010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Test example.</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r>
              <a:rPr lang="en-US" sz="2400" dirty="0">
                <a:solidFill>
                  <a:srgbClr val="FFFFFF"/>
                </a:solidFill>
                <a:latin typeface="Crimson Text"/>
                <a:sym typeface="Crimson Text"/>
              </a:rPr>
              <a:t>Make decision.</a:t>
            </a: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2400" dirty="0">
              <a:solidFill>
                <a:srgbClr val="FFFFFF"/>
              </a:solidFill>
              <a:latin typeface="Crimson Text"/>
              <a:sym typeface="Crimson Text"/>
            </a:endParaRPr>
          </a:p>
        </p:txBody>
      </p:sp>
      <p:pic>
        <p:nvPicPr>
          <p:cNvPr id="4" name="Picture 3" descr="Graphical user interface, text, application, email&#10;&#10;Description automatically generated">
            <a:extLst>
              <a:ext uri="{FF2B5EF4-FFF2-40B4-BE49-F238E27FC236}">
                <a16:creationId xmlns:a16="http://schemas.microsoft.com/office/drawing/2014/main" id="{50C470E3-251C-C02D-1559-B0BBCF2BEEA3}"/>
              </a:ext>
            </a:extLst>
          </p:cNvPr>
          <p:cNvPicPr>
            <a:picLocks noChangeAspect="1"/>
          </p:cNvPicPr>
          <p:nvPr/>
        </p:nvPicPr>
        <p:blipFill rotWithShape="1">
          <a:blip r:embed="rId3"/>
          <a:srcRect t="56147" b="23261"/>
          <a:stretch/>
        </p:blipFill>
        <p:spPr>
          <a:xfrm>
            <a:off x="822301" y="1449173"/>
            <a:ext cx="7387563" cy="1182194"/>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3C24ED7F-24DA-0A28-EDC8-2ABFCE59E407}"/>
              </a:ext>
            </a:extLst>
          </p:cNvPr>
          <p:cNvPicPr>
            <a:picLocks noChangeAspect="1"/>
          </p:cNvPicPr>
          <p:nvPr/>
        </p:nvPicPr>
        <p:blipFill rotWithShape="1">
          <a:blip r:embed="rId3"/>
          <a:srcRect t="77016"/>
          <a:stretch/>
        </p:blipFill>
        <p:spPr>
          <a:xfrm>
            <a:off x="822301" y="3156161"/>
            <a:ext cx="7387563" cy="1395859"/>
          </a:xfrm>
          <a:prstGeom prst="rect">
            <a:avLst/>
          </a:prstGeom>
        </p:spPr>
      </p:pic>
    </p:spTree>
    <p:extLst>
      <p:ext uri="{BB962C8B-B14F-4D97-AF65-F5344CB8AC3E}">
        <p14:creationId xmlns:p14="http://schemas.microsoft.com/office/powerpoint/2010/main" val="76958603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85"/>
          <p:cNvSpPr txBox="1"/>
          <p:nvPr/>
        </p:nvSpPr>
        <p:spPr>
          <a:xfrm>
            <a:off x="457240" y="2031840"/>
            <a:ext cx="8229420" cy="719820"/>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4000" b="1" i="1" dirty="0">
                <a:solidFill>
                  <a:srgbClr val="FF0000"/>
                </a:solidFill>
              </a:rPr>
              <a:t>♥♥  </a:t>
            </a:r>
            <a:r>
              <a:rPr lang="en" sz="4000" b="0" strike="noStrike" dirty="0">
                <a:solidFill>
                  <a:srgbClr val="FFFFFF"/>
                </a:solidFill>
                <a:latin typeface="Crimson Text"/>
                <a:ea typeface="Crimson Text"/>
                <a:cs typeface="Crimson Text"/>
                <a:sym typeface="Crimson Text"/>
              </a:rPr>
              <a:t>THANK </a:t>
            </a:r>
            <a:r>
              <a:rPr lang="en" sz="4000" b="0" strike="noStrike" dirty="0">
                <a:solidFill>
                  <a:srgbClr val="7BCFF5"/>
                </a:solidFill>
                <a:latin typeface="Crimson Text"/>
                <a:ea typeface="Crimson Text"/>
                <a:cs typeface="Crimson Text"/>
                <a:sym typeface="Crimson Text"/>
              </a:rPr>
              <a:t>Y</a:t>
            </a:r>
            <a:r>
              <a:rPr lang="en" sz="4000" b="0" strike="noStrike" dirty="0">
                <a:solidFill>
                  <a:srgbClr val="FFFFFF"/>
                </a:solidFill>
                <a:latin typeface="Crimson Text"/>
                <a:ea typeface="Crimson Text"/>
                <a:cs typeface="Crimson Text"/>
                <a:sym typeface="Crimson Text"/>
              </a:rPr>
              <a:t>OU!</a:t>
            </a:r>
            <a:r>
              <a:rPr lang="en-US" sz="4000" b="1" i="1" dirty="0">
                <a:solidFill>
                  <a:srgbClr val="FF0000"/>
                </a:solidFill>
              </a:rPr>
              <a:t> ♥♥</a:t>
            </a:r>
            <a:endParaRPr sz="4000" b="0" strike="noStrike" dirty="0">
              <a:solidFill>
                <a:srgbClr val="FFFFFF"/>
              </a:solidFill>
              <a:latin typeface="Crimson Text"/>
              <a:ea typeface="Crimson Text"/>
              <a:cs typeface="Crimson Text"/>
              <a:sym typeface="Crimson Text"/>
            </a:endParaRPr>
          </a:p>
        </p:txBody>
      </p:sp>
      <p:sp>
        <p:nvSpPr>
          <p:cNvPr id="983" name="Google Shape;983;p185"/>
          <p:cNvSpPr txBox="1"/>
          <p:nvPr/>
        </p:nvSpPr>
        <p:spPr>
          <a:xfrm>
            <a:off x="485502" y="2679840"/>
            <a:ext cx="8172895" cy="287820"/>
          </a:xfrm>
          <a:prstGeom prst="rect">
            <a:avLst/>
          </a:prstGeom>
          <a:noFill/>
          <a:ln>
            <a:noFill/>
          </a:ln>
        </p:spPr>
        <p:txBody>
          <a:bodyPr spcFirstLastPara="1" wrap="square" lIns="81725" tIns="40850" rIns="81725" bIns="40850" anchor="t" anchorCtr="0">
            <a:noAutofit/>
          </a:bodyPr>
          <a:lstStyle/>
          <a:p>
            <a:pPr marL="0" marR="0" lvl="0" indent="0" algn="ctr" rtl="0">
              <a:lnSpc>
                <a:spcPct val="100000"/>
              </a:lnSpc>
              <a:spcBef>
                <a:spcPts val="0"/>
              </a:spcBef>
              <a:spcAft>
                <a:spcPts val="0"/>
              </a:spcAft>
              <a:buNone/>
            </a:pPr>
            <a:r>
              <a:rPr lang="en" sz="1400" b="0" strike="noStrike">
                <a:solidFill>
                  <a:srgbClr val="FFFFFF"/>
                </a:solidFill>
                <a:latin typeface="Crimson Text"/>
                <a:ea typeface="Crimson Text"/>
                <a:cs typeface="Crimson Text"/>
                <a:sym typeface="Crimson Text"/>
              </a:rPr>
              <a:t>Any Questions?</a:t>
            </a:r>
            <a:endParaRPr sz="1400" b="0" strike="noStrike">
              <a:solidFill>
                <a:srgbClr val="FFFFFF"/>
              </a:solidFill>
              <a:latin typeface="Crimson Text"/>
              <a:ea typeface="Crimson Text"/>
              <a:cs typeface="Crimson Text"/>
              <a:sym typeface="Crimson Text"/>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60"/>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b="0" i="0" u="none" strike="noStrike" cap="none" dirty="0">
                <a:solidFill>
                  <a:srgbClr val="FFFFFF"/>
                </a:solidFill>
                <a:latin typeface="Crimson Text"/>
                <a:ea typeface="Crimson Text"/>
                <a:cs typeface="Crimson Text"/>
                <a:sym typeface="Crimson Text"/>
              </a:rPr>
              <a:t>Introduction</a:t>
            </a:r>
          </a:p>
        </p:txBody>
      </p:sp>
      <p:sp>
        <p:nvSpPr>
          <p:cNvPr id="765" name="Google Shape;765;p160"/>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5</a:t>
            </a:fld>
            <a:endParaRPr sz="1800" b="0" i="0" u="none" strike="noStrike" cap="none">
              <a:latin typeface="Times New Roman"/>
              <a:ea typeface="Times New Roman"/>
              <a:cs typeface="Times New Roman"/>
              <a:sym typeface="Times New Roman"/>
            </a:endParaRPr>
          </a:p>
        </p:txBody>
      </p:sp>
      <p:sp>
        <p:nvSpPr>
          <p:cNvPr id="766" name="Google Shape;766;p160"/>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Software Details and Project Objective.</a:t>
            </a:r>
            <a:endParaRPr sz="1200" b="0" i="0" u="none" strike="noStrike" cap="none" dirty="0">
              <a:solidFill>
                <a:srgbClr val="FFFFFF"/>
              </a:solidFill>
              <a:latin typeface="Crimson Text"/>
              <a:ea typeface="Crimson Text"/>
              <a:cs typeface="Crimson Text"/>
              <a:sym typeface="Crimson Text"/>
            </a:endParaRPr>
          </a:p>
        </p:txBody>
      </p:sp>
      <p:sp>
        <p:nvSpPr>
          <p:cNvPr id="767" name="Google Shape;767;p160"/>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marR="0" lvl="0" indent="0" algn="l" rtl="0">
              <a:lnSpc>
                <a:spcPct val="100000"/>
              </a:lnSpc>
              <a:spcBef>
                <a:spcPts val="0"/>
              </a:spcBef>
              <a:spcAft>
                <a:spcPts val="0"/>
              </a:spcAft>
              <a:buNone/>
            </a:pPr>
            <a:endParaRPr dirty="0">
              <a:solidFill>
                <a:schemeClr val="lt1"/>
              </a:solidFill>
              <a:latin typeface="Crimson Text"/>
              <a:ea typeface="Crimson Text"/>
              <a:cs typeface="Crimson Text"/>
              <a:sym typeface="Crimson Text"/>
            </a:endParaRPr>
          </a:p>
        </p:txBody>
      </p:sp>
      <p:graphicFrame>
        <p:nvGraphicFramePr>
          <p:cNvPr id="7" name="Content Placeholder 2">
            <a:extLst>
              <a:ext uri="{FF2B5EF4-FFF2-40B4-BE49-F238E27FC236}">
                <a16:creationId xmlns:a16="http://schemas.microsoft.com/office/drawing/2014/main" id="{6036CEF4-8E76-4905-88C1-50D014F750DA}"/>
              </a:ext>
            </a:extLst>
          </p:cNvPr>
          <p:cNvGraphicFramePr>
            <a:graphicFrameLocks/>
          </p:cNvGraphicFramePr>
          <p:nvPr>
            <p:extLst>
              <p:ext uri="{D42A27DB-BD31-4B8C-83A1-F6EECF244321}">
                <p14:modId xmlns:p14="http://schemas.microsoft.com/office/powerpoint/2010/main" val="1390753491"/>
              </p:ext>
            </p:extLst>
          </p:nvPr>
        </p:nvGraphicFramePr>
        <p:xfrm>
          <a:off x="276951" y="996950"/>
          <a:ext cx="8602729" cy="3857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62"/>
          <p:cNvSpPr txBox="1"/>
          <p:nvPr/>
        </p:nvSpPr>
        <p:spPr>
          <a:xfrm>
            <a:off x="1182447" y="2085975"/>
            <a:ext cx="6779100" cy="845615"/>
          </a:xfrm>
          <a:prstGeom prst="rect">
            <a:avLst/>
          </a:prstGeom>
          <a:noFill/>
          <a:ln>
            <a:noFill/>
          </a:ln>
        </p:spPr>
        <p:txBody>
          <a:bodyPr spcFirstLastPara="1" wrap="square" lIns="81725" tIns="40850" rIns="81725" bIns="40850" anchor="b" anchorCtr="0">
            <a:noAutofit/>
          </a:bodyPr>
          <a:lstStyle/>
          <a:p>
            <a:pPr marL="0" marR="0" lvl="0" indent="0" algn="ctr" rtl="0">
              <a:lnSpc>
                <a:spcPct val="100000"/>
              </a:lnSpc>
              <a:spcBef>
                <a:spcPts val="0"/>
              </a:spcBef>
              <a:spcAft>
                <a:spcPts val="0"/>
              </a:spcAft>
              <a:buNone/>
            </a:pPr>
            <a:r>
              <a:rPr lang="en-US" sz="6000" b="1" dirty="0">
                <a:solidFill>
                  <a:srgbClr val="FFFFFF"/>
                </a:solidFill>
                <a:effectLst>
                  <a:outerShdw blurRad="38100" dist="38100" dir="2700000" algn="tl">
                    <a:srgbClr val="000000">
                      <a:alpha val="43137"/>
                    </a:srgbClr>
                  </a:outerShdw>
                </a:effectLst>
                <a:latin typeface="Crimson Text"/>
                <a:ea typeface="Crimson Text"/>
                <a:cs typeface="Crimson Text"/>
                <a:sym typeface="Crimson Text"/>
              </a:rPr>
              <a:t>Dataset.</a:t>
            </a:r>
          </a:p>
        </p:txBody>
      </p:sp>
      <p:sp>
        <p:nvSpPr>
          <p:cNvPr id="2" name="TextBox 1">
            <a:extLst>
              <a:ext uri="{FF2B5EF4-FFF2-40B4-BE49-F238E27FC236}">
                <a16:creationId xmlns:a16="http://schemas.microsoft.com/office/drawing/2014/main" id="{DA2974A5-0537-4DA0-BE46-E9D45ED2F711}"/>
              </a:ext>
            </a:extLst>
          </p:cNvPr>
          <p:cNvSpPr txBox="1"/>
          <p:nvPr/>
        </p:nvSpPr>
        <p:spPr>
          <a:xfrm>
            <a:off x="1250156" y="2891380"/>
            <a:ext cx="6357938" cy="400110"/>
          </a:xfrm>
          <a:prstGeom prst="rect">
            <a:avLst/>
          </a:prstGeom>
          <a:noFill/>
        </p:spPr>
        <p:txBody>
          <a:bodyPr wrap="square" rtlCol="1">
            <a:spAutoFit/>
          </a:bodyPr>
          <a:lstStyle/>
          <a:p>
            <a:r>
              <a:rPr kumimoji="0" lang="en-US" sz="2000" b="0" i="0" u="none" strike="noStrike" cap="none" spc="0" normalizeH="0" baseline="0" noProof="0" dirty="0">
                <a:ln>
                  <a:noFill/>
                </a:ln>
                <a:solidFill>
                  <a:srgbClr val="FFFFFF"/>
                </a:solidFill>
                <a:effectLst/>
                <a:uLnTx/>
                <a:uFillTx/>
                <a:hlinkClick r:id="rId3"/>
              </a:rPr>
              <a:t>Biomechanical features of orthopedic patients | Kaggle</a:t>
            </a:r>
            <a:endParaRPr lang="en-US" sz="2000" dirty="0">
              <a:solidFill>
                <a:srgbClr val="FFFFFF"/>
              </a:solidFil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63"/>
          <p:cNvSpPr txBox="1"/>
          <p:nvPr/>
        </p:nvSpPr>
        <p:spPr>
          <a:xfrm>
            <a:off x="395135" y="0"/>
            <a:ext cx="8229420" cy="61686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86" name="Google Shape;786;p163"/>
          <p:cNvSpPr txBox="1"/>
          <p:nvPr/>
        </p:nvSpPr>
        <p:spPr>
          <a:xfrm>
            <a:off x="441247" y="541555"/>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800" dirty="0">
                <a:solidFill>
                  <a:srgbClr val="FFFFFF"/>
                </a:solidFill>
                <a:latin typeface="Crimson Text"/>
                <a:ea typeface="Crimson Text"/>
                <a:cs typeface="Crimson Text"/>
                <a:sym typeface="Crimson Text"/>
              </a:rPr>
              <a:t>Information about dataset</a:t>
            </a:r>
            <a:endParaRPr sz="1800" b="0" strike="noStrike" dirty="0">
              <a:solidFill>
                <a:srgbClr val="FFFFFF"/>
              </a:solidFill>
              <a:latin typeface="Crimson Text"/>
              <a:ea typeface="Crimson Text"/>
              <a:cs typeface="Crimson Text"/>
              <a:sym typeface="Crimson Text"/>
            </a:endParaRPr>
          </a:p>
        </p:txBody>
      </p:sp>
      <p:sp>
        <p:nvSpPr>
          <p:cNvPr id="788" name="Google Shape;788;p163"/>
          <p:cNvSpPr txBox="1"/>
          <p:nvPr/>
        </p:nvSpPr>
        <p:spPr>
          <a:xfrm>
            <a:off x="3275747" y="4818240"/>
            <a:ext cx="5364829" cy="273600"/>
          </a:xfrm>
          <a:prstGeom prst="rect">
            <a:avLst/>
          </a:prstGeom>
          <a:noFill/>
          <a:ln>
            <a:noFill/>
          </a:ln>
        </p:spPr>
        <p:txBody>
          <a:bodyPr spcFirstLastPara="1" wrap="square" lIns="81725" tIns="40850" rIns="81725" bIns="40850" anchor="b" anchorCtr="0">
            <a:noAutofit/>
          </a:bodyPr>
          <a:lstStyle/>
          <a:p>
            <a:pPr marL="0" marR="0" lvl="0" indent="0" algn="r" rtl="0">
              <a:lnSpc>
                <a:spcPct val="100000"/>
              </a:lnSpc>
              <a:spcBef>
                <a:spcPts val="0"/>
              </a:spcBef>
              <a:spcAft>
                <a:spcPts val="0"/>
              </a:spcAft>
              <a:buNone/>
            </a:pPr>
            <a:r>
              <a:rPr lang="en-US" sz="1100" dirty="0">
                <a:solidFill>
                  <a:srgbClr val="FFFFFF"/>
                </a:solidFill>
                <a:latin typeface="Crimson Text"/>
                <a:ea typeface="Crimson Text"/>
                <a:cs typeface="Crimson Text"/>
                <a:sym typeface="Crimson Text"/>
              </a:rPr>
              <a:t>K</a:t>
            </a:r>
            <a:r>
              <a:rPr lang="en" sz="1100" dirty="0">
                <a:solidFill>
                  <a:srgbClr val="FFFFFF"/>
                </a:solidFill>
                <a:latin typeface="Crimson Text"/>
                <a:ea typeface="Crimson Text"/>
                <a:cs typeface="Crimson Text"/>
                <a:sym typeface="Crimson Text"/>
              </a:rPr>
              <a:t>aggle image.</a:t>
            </a:r>
            <a:endParaRPr sz="1100" b="0" strike="noStrike" dirty="0">
              <a:latin typeface="Times New Roman"/>
              <a:ea typeface="Times New Roman"/>
              <a:cs typeface="Times New Roman"/>
              <a:sym typeface="Times New Roman"/>
            </a:endParaRPr>
          </a:p>
        </p:txBody>
      </p:sp>
      <p:sp>
        <p:nvSpPr>
          <p:cNvPr id="789" name="Google Shape;789;p163"/>
          <p:cNvSpPr txBox="1"/>
          <p:nvPr/>
        </p:nvSpPr>
        <p:spPr>
          <a:xfrm>
            <a:off x="8655337" y="4819500"/>
            <a:ext cx="525286"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strike="noStrike">
                <a:solidFill>
                  <a:srgbClr val="FFFFFF"/>
                </a:solidFill>
                <a:latin typeface="Crimson Text"/>
                <a:ea typeface="Crimson Text"/>
                <a:cs typeface="Crimson Text"/>
                <a:sym typeface="Crimson Text"/>
              </a:rPr>
              <a:t>7</a:t>
            </a:fld>
            <a:endParaRPr sz="1800" b="0" strike="noStrike">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9B975F1E-8E4C-49D7-9DD9-E73F3929235B}"/>
              </a:ext>
            </a:extLst>
          </p:cNvPr>
          <p:cNvSpPr txBox="1"/>
          <p:nvPr/>
        </p:nvSpPr>
        <p:spPr>
          <a:xfrm>
            <a:off x="480346" y="1158415"/>
            <a:ext cx="8183307" cy="2800767"/>
          </a:xfrm>
          <a:prstGeom prst="rect">
            <a:avLst/>
          </a:prstGeom>
          <a:noFill/>
        </p:spPr>
        <p:txBody>
          <a:bodyPr wrap="square" rtlCol="1">
            <a:spAutoFit/>
          </a:bodyPr>
          <a:lstStyle/>
          <a:p>
            <a:pPr marL="285750" indent="-285750">
              <a:buClr>
                <a:schemeClr val="bg1"/>
              </a:buClr>
              <a:buSzPct val="120000"/>
              <a:buFont typeface="Arial" panose="020B0604020202020204" pitchFamily="34" charset="0"/>
              <a:buChar char="•"/>
            </a:pPr>
            <a:r>
              <a:rPr lang="en-US" sz="3200" dirty="0">
                <a:solidFill>
                  <a:schemeClr val="lt1"/>
                </a:solidFill>
                <a:latin typeface="Crimson Text"/>
              </a:rPr>
              <a:t>Biomechanical</a:t>
            </a:r>
            <a:r>
              <a:rPr lang="en-US" sz="2400" dirty="0"/>
              <a:t> </a:t>
            </a:r>
            <a:r>
              <a:rPr lang="en-US" sz="3200" dirty="0">
                <a:solidFill>
                  <a:schemeClr val="lt1"/>
                </a:solidFill>
                <a:latin typeface="Crimson Text"/>
              </a:rPr>
              <a:t>features</a:t>
            </a:r>
            <a:r>
              <a:rPr lang="en-US" sz="2400" dirty="0"/>
              <a:t> </a:t>
            </a:r>
            <a:r>
              <a:rPr lang="en-US" sz="3200" dirty="0">
                <a:solidFill>
                  <a:schemeClr val="lt1"/>
                </a:solidFill>
                <a:latin typeface="Crimson Text"/>
              </a:rPr>
              <a:t>of orthopedic patients</a:t>
            </a:r>
          </a:p>
          <a:p>
            <a:pPr marL="285750" indent="-285750">
              <a:buFont typeface="Arial" panose="020B0604020202020204" pitchFamily="34" charset="0"/>
              <a:buChar char="•"/>
            </a:pPr>
            <a:endParaRPr lang="en-US" sz="3200" dirty="0">
              <a:solidFill>
                <a:schemeClr val="lt1"/>
              </a:solidFill>
              <a:latin typeface="Crimson Text"/>
            </a:endParaRPr>
          </a:p>
          <a:p>
            <a:endParaRPr lang="en-US" sz="3200" dirty="0">
              <a:solidFill>
                <a:schemeClr val="lt1"/>
              </a:solidFill>
              <a:latin typeface="Crimson Text"/>
            </a:endParaRPr>
          </a:p>
          <a:p>
            <a:endParaRPr lang="en-US" sz="3200" dirty="0">
              <a:solidFill>
                <a:schemeClr val="lt1"/>
              </a:solidFill>
              <a:latin typeface="Crimson Text"/>
            </a:endParaRPr>
          </a:p>
          <a:p>
            <a:endParaRPr lang="ar-EG" sz="2400" dirty="0"/>
          </a:p>
          <a:p>
            <a:endParaRPr lang="ar-EG" sz="2400" dirty="0"/>
          </a:p>
        </p:txBody>
      </p:sp>
      <p:pic>
        <p:nvPicPr>
          <p:cNvPr id="8" name="Picture 7" descr="Graphical user interface, text, application&#10;&#10;Description automatically generated">
            <a:extLst>
              <a:ext uri="{FF2B5EF4-FFF2-40B4-BE49-F238E27FC236}">
                <a16:creationId xmlns:a16="http://schemas.microsoft.com/office/drawing/2014/main" id="{73444FF7-C258-4AAF-9369-0C9F86214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47" y="1885950"/>
            <a:ext cx="8137200" cy="28490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8</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sp>
        <p:nvSpPr>
          <p:cNvPr id="759" name="Google Shape;759;p159"/>
          <p:cNvSpPr txBox="1"/>
          <p:nvPr/>
        </p:nvSpPr>
        <p:spPr>
          <a:xfrm>
            <a:off x="107550" y="996950"/>
            <a:ext cx="8928900" cy="4096200"/>
          </a:xfrm>
          <a:prstGeom prst="rect">
            <a:avLst/>
          </a:prstGeom>
          <a:noFill/>
          <a:ln>
            <a:noFill/>
          </a:ln>
        </p:spPr>
        <p:txBody>
          <a:bodyPr spcFirstLastPara="1" wrap="square" lIns="81725" tIns="40850" rIns="81725" bIns="40850" anchor="t" anchorCtr="0">
            <a:noAutofit/>
          </a:bodyPr>
          <a:lstStyle/>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Crimson Text"/>
                <a:sym typeface="Crimson Text"/>
              </a:rPr>
              <a:t>The task consists in classifying patients as belonging to one out of two categories:  Normal or Abnormal.</a:t>
            </a:r>
          </a:p>
          <a:p>
            <a:pPr marL="457200" lvl="0" indent="-342900" algn="l" rtl="0">
              <a:lnSpc>
                <a:spcPct val="150000"/>
              </a:lnSpc>
              <a:spcBef>
                <a:spcPts val="0"/>
              </a:spcBef>
              <a:spcAft>
                <a:spcPts val="0"/>
              </a:spcAft>
              <a:buClr>
                <a:schemeClr val="lt1"/>
              </a:buClr>
              <a:buSzPts val="1800"/>
              <a:buFont typeface="Crimson Text"/>
              <a:buChar char="●"/>
            </a:pPr>
            <a:r>
              <a:rPr lang="en-US" sz="1800" dirty="0">
                <a:solidFill>
                  <a:srgbClr val="FFFFFF"/>
                </a:solidFill>
                <a:latin typeface="Crimson Text"/>
                <a:ea typeface="Crimson Text"/>
                <a:cs typeface="Crimson Text"/>
                <a:sym typeface="Crimson Text"/>
              </a:rPr>
              <a:t>Activity Overview of dataset</a:t>
            </a: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a:p>
            <a:pPr marL="457200" lvl="0" indent="-342900" algn="l" rtl="0">
              <a:lnSpc>
                <a:spcPct val="150000"/>
              </a:lnSpc>
              <a:spcBef>
                <a:spcPts val="0"/>
              </a:spcBef>
              <a:spcAft>
                <a:spcPts val="0"/>
              </a:spcAft>
              <a:buClr>
                <a:schemeClr val="lt1"/>
              </a:buClr>
              <a:buSzPts val="1800"/>
              <a:buFont typeface="Crimson Text"/>
              <a:buChar char="●"/>
            </a:pPr>
            <a:endParaRPr lang="en-US" sz="1800" dirty="0">
              <a:solidFill>
                <a:srgbClr val="FFFFFF"/>
              </a:solidFill>
              <a:latin typeface="Crimson Text"/>
              <a:ea typeface="Crimson Text"/>
              <a:cs typeface="Crimson Text"/>
              <a:sym typeface="Crimson Text"/>
            </a:endParaRPr>
          </a:p>
        </p:txBody>
      </p:sp>
      <p:pic>
        <p:nvPicPr>
          <p:cNvPr id="6" name="Picture 5" descr="Chart, bar chart&#10;&#10;Description automatically generated">
            <a:extLst>
              <a:ext uri="{FF2B5EF4-FFF2-40B4-BE49-F238E27FC236}">
                <a16:creationId xmlns:a16="http://schemas.microsoft.com/office/drawing/2014/main" id="{777C6CAA-05E7-490A-ABEB-24D62537A22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79733" y="2442580"/>
            <a:ext cx="8384534" cy="2186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6069104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59"/>
          <p:cNvSpPr txBox="1"/>
          <p:nvPr/>
        </p:nvSpPr>
        <p:spPr>
          <a:xfrm>
            <a:off x="395135" y="0"/>
            <a:ext cx="8229300" cy="616800"/>
          </a:xfrm>
          <a:prstGeom prst="rect">
            <a:avLst/>
          </a:prstGeom>
          <a:noFill/>
          <a:ln>
            <a:noFill/>
          </a:ln>
        </p:spPr>
        <p:txBody>
          <a:bodyPr spcFirstLastPara="1" wrap="square" lIns="81725" tIns="40850" rIns="81725" bIns="40850" anchor="b" anchorCtr="0">
            <a:noAutofit/>
          </a:bodyPr>
          <a:lstStyle/>
          <a:p>
            <a:pPr marL="0" marR="0" lvl="0" indent="0" algn="l" rtl="0">
              <a:lnSpc>
                <a:spcPct val="100000"/>
              </a:lnSpc>
              <a:spcBef>
                <a:spcPts val="0"/>
              </a:spcBef>
              <a:spcAft>
                <a:spcPts val="0"/>
              </a:spcAft>
              <a:buNone/>
            </a:pPr>
            <a:r>
              <a:rPr lang="en-US" sz="2700" dirty="0">
                <a:solidFill>
                  <a:srgbClr val="FFFFFF"/>
                </a:solidFill>
                <a:latin typeface="Crimson Text"/>
                <a:ea typeface="Crimson Text"/>
                <a:cs typeface="Crimson Text"/>
                <a:sym typeface="Crimson Text"/>
              </a:rPr>
              <a:t>Dataset.</a:t>
            </a:r>
          </a:p>
        </p:txBody>
      </p:sp>
      <p:sp>
        <p:nvSpPr>
          <p:cNvPr id="757" name="Google Shape;757;p159"/>
          <p:cNvSpPr txBox="1"/>
          <p:nvPr/>
        </p:nvSpPr>
        <p:spPr>
          <a:xfrm>
            <a:off x="8655337" y="4819500"/>
            <a:ext cx="525300" cy="273600"/>
          </a:xfrm>
          <a:prstGeom prst="rect">
            <a:avLst/>
          </a:prstGeom>
          <a:noFill/>
          <a:ln>
            <a:noFill/>
          </a:ln>
        </p:spPr>
        <p:txBody>
          <a:bodyPr spcFirstLastPara="1" wrap="square" lIns="81725" tIns="40850" rIns="81725" bIns="40850" anchor="ctr" anchorCtr="0">
            <a:noAutofit/>
          </a:bodyPr>
          <a:lstStyle/>
          <a:p>
            <a:pPr marL="0" marR="0" lvl="0" indent="0" algn="l" rtl="0">
              <a:lnSpc>
                <a:spcPct val="100000"/>
              </a:lnSpc>
              <a:spcBef>
                <a:spcPts val="0"/>
              </a:spcBef>
              <a:spcAft>
                <a:spcPts val="0"/>
              </a:spcAft>
              <a:buNone/>
            </a:pPr>
            <a:fld id="{00000000-1234-1234-1234-123412341234}" type="slidenum">
              <a:rPr lang="en" sz="1800" b="0" i="0" u="none" strike="noStrike" cap="none">
                <a:solidFill>
                  <a:srgbClr val="FFFFFF"/>
                </a:solidFill>
                <a:latin typeface="Crimson Text"/>
                <a:ea typeface="Crimson Text"/>
                <a:cs typeface="Crimson Text"/>
                <a:sym typeface="Crimson Text"/>
              </a:rPr>
              <a:t>9</a:t>
            </a:fld>
            <a:endParaRPr sz="1800" b="0" i="0" u="none" strike="noStrike" cap="none">
              <a:latin typeface="Times New Roman"/>
              <a:ea typeface="Times New Roman"/>
              <a:cs typeface="Times New Roman"/>
              <a:sym typeface="Times New Roman"/>
            </a:endParaRPr>
          </a:p>
        </p:txBody>
      </p:sp>
      <p:sp>
        <p:nvSpPr>
          <p:cNvPr id="758" name="Google Shape;758;p159"/>
          <p:cNvSpPr txBox="1"/>
          <p:nvPr/>
        </p:nvSpPr>
        <p:spPr>
          <a:xfrm>
            <a:off x="395135" y="591480"/>
            <a:ext cx="8137200" cy="287700"/>
          </a:xfrm>
          <a:prstGeom prst="rect">
            <a:avLst/>
          </a:prstGeom>
          <a:noFill/>
          <a:ln>
            <a:noFill/>
          </a:ln>
        </p:spPr>
        <p:txBody>
          <a:bodyPr spcFirstLastPara="1" wrap="square" lIns="81725" tIns="40850" rIns="81725" bIns="4085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Crimson Text"/>
                <a:ea typeface="Crimson Text"/>
                <a:cs typeface="Crimson Text"/>
                <a:sym typeface="Crimson Text"/>
              </a:rPr>
              <a:t>C</a:t>
            </a:r>
            <a:r>
              <a:rPr lang="en" sz="1200" b="0" i="0" u="none" strike="noStrike" cap="none" dirty="0">
                <a:solidFill>
                  <a:srgbClr val="FFFFFF"/>
                </a:solidFill>
                <a:latin typeface="Crimson Text"/>
                <a:ea typeface="Crimson Text"/>
                <a:cs typeface="Crimson Text"/>
                <a:sym typeface="Crimson Text"/>
              </a:rPr>
              <a:t>onn.</a:t>
            </a:r>
            <a:endParaRPr sz="1200" b="0" i="0" u="none" strike="noStrike" cap="none" dirty="0">
              <a:solidFill>
                <a:srgbClr val="FFFFFF"/>
              </a:solidFill>
              <a:latin typeface="Crimson Text"/>
              <a:ea typeface="Crimson Text"/>
              <a:cs typeface="Crimson Text"/>
              <a:sym typeface="Crimson Text"/>
            </a:endParaRPr>
          </a:p>
        </p:txBody>
      </p:sp>
      <p:graphicFrame>
        <p:nvGraphicFramePr>
          <p:cNvPr id="2" name="Diagram 1">
            <a:extLst>
              <a:ext uri="{FF2B5EF4-FFF2-40B4-BE49-F238E27FC236}">
                <a16:creationId xmlns:a16="http://schemas.microsoft.com/office/drawing/2014/main" id="{E7635D35-422C-4CCE-B107-69FCEDCF5C28}"/>
              </a:ext>
            </a:extLst>
          </p:cNvPr>
          <p:cNvGraphicFramePr/>
          <p:nvPr>
            <p:extLst>
              <p:ext uri="{D42A27DB-BD31-4B8C-83A1-F6EECF244321}">
                <p14:modId xmlns:p14="http://schemas.microsoft.com/office/powerpoint/2010/main" val="254170296"/>
              </p:ext>
            </p:extLst>
          </p:nvPr>
        </p:nvGraphicFramePr>
        <p:xfrm>
          <a:off x="173831" y="979592"/>
          <a:ext cx="8770144" cy="3749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42902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1061</Words>
  <Application>Microsoft Office PowerPoint</Application>
  <PresentationFormat>On-screen Show (16:9)</PresentationFormat>
  <Paragraphs>205</Paragraphs>
  <Slides>44</Slides>
  <Notes>42</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44</vt:i4>
      </vt:variant>
    </vt:vector>
  </HeadingPairs>
  <TitlesOfParts>
    <vt:vector size="55" baseType="lpstr">
      <vt:lpstr>Times New Roman</vt:lpstr>
      <vt:lpstr>Crimson Text</vt:lpstr>
      <vt:lpstr>Arial</vt:lpstr>
      <vt:lpstr>Inter</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Algorithms used to Voting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sherif Roshdy</dc:creator>
  <cp:lastModifiedBy>sherief192301@fci.bu.edu.eg</cp:lastModifiedBy>
  <cp:revision>20</cp:revision>
  <dcterms:modified xsi:type="dcterms:W3CDTF">2022-05-09T01:24:43Z</dcterms:modified>
</cp:coreProperties>
</file>