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F0"/>
    <a:srgbClr val="FFFF21"/>
    <a:srgbClr val="9900CC"/>
    <a:srgbClr val="FF9900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E4038-3CD6-5E17-4536-DB1D411F168D}" v="28" dt="2022-03-30T19:29:57.851"/>
    <p1510:client id="{64F5EDC1-AB20-45AD-84AC-77E3C3212ACA}" v="475" dt="2022-03-30T20:02:03.631"/>
    <p1510:client id="{8AE4C49A-A484-476C-8266-3E510C858A9B}" v="257" dt="2022-03-30T20:01:3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ef192301@fci.bu.edu.eg" userId="S::sherief192301@fci.bu.edu.eg::6ee260f3-fbc9-4793-b437-0db69684b508" providerId="AD" clId="Web-{434E4038-3CD6-5E17-4536-DB1D411F168D}"/>
    <pc:docChg chg="modSld">
      <pc:chgData name="sherief192301@fci.bu.edu.eg" userId="S::sherief192301@fci.bu.edu.eg::6ee260f3-fbc9-4793-b437-0db69684b508" providerId="AD" clId="Web-{434E4038-3CD6-5E17-4536-DB1D411F168D}" dt="2022-03-30T19:29:57.851" v="26" actId="20577"/>
      <pc:docMkLst>
        <pc:docMk/>
      </pc:docMkLst>
      <pc:sldChg chg="modSp">
        <pc:chgData name="sherief192301@fci.bu.edu.eg" userId="S::sherief192301@fci.bu.edu.eg::6ee260f3-fbc9-4793-b437-0db69684b508" providerId="AD" clId="Web-{434E4038-3CD6-5E17-4536-DB1D411F168D}" dt="2022-03-30T19:29:57.851" v="26" actId="20577"/>
        <pc:sldMkLst>
          <pc:docMk/>
          <pc:sldMk cId="127346116" sldId="266"/>
        </pc:sldMkLst>
        <pc:spChg chg="mod">
          <ac:chgData name="sherief192301@fci.bu.edu.eg" userId="S::sherief192301@fci.bu.edu.eg::6ee260f3-fbc9-4793-b437-0db69684b508" providerId="AD" clId="Web-{434E4038-3CD6-5E17-4536-DB1D411F168D}" dt="2022-03-30T19:29:57.851" v="26" actId="20577"/>
          <ac:spMkLst>
            <pc:docMk/>
            <pc:sldMk cId="127346116" sldId="266"/>
            <ac:spMk id="3" creationId="{379096FE-8F99-4C51-9784-DE6F48812C01}"/>
          </ac:spMkLst>
        </pc:spChg>
      </pc:sldChg>
    </pc:docChg>
  </pc:docChgLst>
  <pc:docChgLst>
    <pc:chgData name="Guest User" userId="S::urn:spo:anon#03f6515151f7903e776c03072cebcdb104123c9e54b3eba5556b21659677a1be::" providerId="AD" clId="Web-{8AE4C49A-A484-476C-8266-3E510C858A9B}"/>
    <pc:docChg chg="modSld">
      <pc:chgData name="Guest User" userId="S::urn:spo:anon#03f6515151f7903e776c03072cebcdb104123c9e54b3eba5556b21659677a1be::" providerId="AD" clId="Web-{8AE4C49A-A484-476C-8266-3E510C858A9B}" dt="2022-03-30T20:01:34.261" v="250" actId="20577"/>
      <pc:docMkLst>
        <pc:docMk/>
      </pc:docMkLst>
      <pc:sldChg chg="addSp delSp modSp">
        <pc:chgData name="Guest User" userId="S::urn:spo:anon#03f6515151f7903e776c03072cebcdb104123c9e54b3eba5556b21659677a1be::" providerId="AD" clId="Web-{8AE4C49A-A484-476C-8266-3E510C858A9B}" dt="2022-03-30T19:57:42.037" v="194" actId="14100"/>
        <pc:sldMkLst>
          <pc:docMk/>
          <pc:sldMk cId="4160962895" sldId="258"/>
        </pc:sldMkLst>
        <pc:spChg chg="add del mod">
          <ac:chgData name="Guest User" userId="S::urn:spo:anon#03f6515151f7903e776c03072cebcdb104123c9e54b3eba5556b21659677a1be::" providerId="AD" clId="Web-{8AE4C49A-A484-476C-8266-3E510C858A9B}" dt="2022-03-30T19:42:45.548" v="106"/>
          <ac:spMkLst>
            <pc:docMk/>
            <pc:sldMk cId="4160962895" sldId="258"/>
            <ac:spMk id="8" creationId="{CC800D32-F348-CD2C-FFC1-EFBCB5713BD4}"/>
          </ac:spMkLst>
        </pc:spChg>
        <pc:picChg chg="add del mod">
          <ac:chgData name="Guest User" userId="S::urn:spo:anon#03f6515151f7903e776c03072cebcdb104123c9e54b3eba5556b21659677a1be::" providerId="AD" clId="Web-{8AE4C49A-A484-476C-8266-3E510C858A9B}" dt="2022-03-30T19:45:34.333" v="125"/>
          <ac:picMkLst>
            <pc:docMk/>
            <pc:sldMk cId="4160962895" sldId="258"/>
            <ac:picMk id="4" creationId="{2946D499-6C84-E0EC-E785-851188B33775}"/>
          </ac:picMkLst>
        </pc:picChg>
        <pc:picChg chg="add del mod">
          <ac:chgData name="Guest User" userId="S::urn:spo:anon#03f6515151f7903e776c03072cebcdb104123c9e54b3eba5556b21659677a1be::" providerId="AD" clId="Web-{8AE4C49A-A484-476C-8266-3E510C858A9B}" dt="2022-03-30T19:45:30.083" v="124"/>
          <ac:picMkLst>
            <pc:docMk/>
            <pc:sldMk cId="4160962895" sldId="258"/>
            <ac:picMk id="6" creationId="{4BC3E691-9D68-175D-920E-8523886E72CC}"/>
          </ac:picMkLst>
        </pc:picChg>
        <pc:picChg chg="add del mod">
          <ac:chgData name="Guest User" userId="S::urn:spo:anon#03f6515151f7903e776c03072cebcdb104123c9e54b3eba5556b21659677a1be::" providerId="AD" clId="Web-{8AE4C49A-A484-476C-8266-3E510C858A9B}" dt="2022-03-30T19:42:49.657" v="107"/>
          <ac:picMkLst>
            <pc:docMk/>
            <pc:sldMk cId="4160962895" sldId="258"/>
            <ac:picMk id="7" creationId="{E635964F-564E-B5FB-84A4-D6FDFC4B9740}"/>
          </ac:picMkLst>
        </pc:picChg>
        <pc:picChg chg="add del mod">
          <ac:chgData name="Guest User" userId="S::urn:spo:anon#03f6515151f7903e776c03072cebcdb104123c9e54b3eba5556b21659677a1be::" providerId="AD" clId="Web-{8AE4C49A-A484-476C-8266-3E510C858A9B}" dt="2022-03-30T19:52:37.780" v="152"/>
          <ac:picMkLst>
            <pc:docMk/>
            <pc:sldMk cId="4160962895" sldId="258"/>
            <ac:picMk id="10" creationId="{197A178A-C74B-741F-E2C9-E43023E9285E}"/>
          </ac:picMkLst>
        </pc:picChg>
        <pc:picChg chg="add del mod">
          <ac:chgData name="Guest User" userId="S::urn:spo:anon#03f6515151f7903e776c03072cebcdb104123c9e54b3eba5556b21659677a1be::" providerId="AD" clId="Web-{8AE4C49A-A484-476C-8266-3E510C858A9B}" dt="2022-03-30T19:48:00.133" v="132"/>
          <ac:picMkLst>
            <pc:docMk/>
            <pc:sldMk cId="4160962895" sldId="258"/>
            <ac:picMk id="11" creationId="{9158228F-1F73-73F4-360A-A7AC985C4563}"/>
          </ac:picMkLst>
        </pc:picChg>
        <pc:picChg chg="add del mod">
          <ac:chgData name="Guest User" userId="S::urn:spo:anon#03f6515151f7903e776c03072cebcdb104123c9e54b3eba5556b21659677a1be::" providerId="AD" clId="Web-{8AE4C49A-A484-476C-8266-3E510C858A9B}" dt="2022-03-30T19:54:06.751" v="162"/>
          <ac:picMkLst>
            <pc:docMk/>
            <pc:sldMk cId="4160962895" sldId="258"/>
            <ac:picMk id="12" creationId="{A1B5C530-2629-AE9F-24EF-E4EAE440D1DB}"/>
          </ac:picMkLst>
        </pc:picChg>
        <pc:picChg chg="add del mod">
          <ac:chgData name="Guest User" userId="S::urn:spo:anon#03f6515151f7903e776c03072cebcdb104123c9e54b3eba5556b21659677a1be::" providerId="AD" clId="Web-{8AE4C49A-A484-476C-8266-3E510C858A9B}" dt="2022-03-30T19:55:46.566" v="176"/>
          <ac:picMkLst>
            <pc:docMk/>
            <pc:sldMk cId="4160962895" sldId="258"/>
            <ac:picMk id="13" creationId="{2ABB8FF8-0E42-66AF-D817-D7AB1A1984A3}"/>
          </ac:picMkLst>
        </pc:picChg>
        <pc:picChg chg="add mod">
          <ac:chgData name="Guest User" userId="S::urn:spo:anon#03f6515151f7903e776c03072cebcdb104123c9e54b3eba5556b21659677a1be::" providerId="AD" clId="Web-{8AE4C49A-A484-476C-8266-3E510C858A9B}" dt="2022-03-30T19:57:21.193" v="192" actId="1076"/>
          <ac:picMkLst>
            <pc:docMk/>
            <pc:sldMk cId="4160962895" sldId="258"/>
            <ac:picMk id="14" creationId="{84861E12-F956-CB51-5A4B-56EC95346EF5}"/>
          </ac:picMkLst>
        </pc:picChg>
        <pc:picChg chg="add mod">
          <ac:chgData name="Guest User" userId="S::urn:spo:anon#03f6515151f7903e776c03072cebcdb104123c9e54b3eba5556b21659677a1be::" providerId="AD" clId="Web-{8AE4C49A-A484-476C-8266-3E510C858A9B}" dt="2022-03-30T19:57:42.037" v="194" actId="14100"/>
          <ac:picMkLst>
            <pc:docMk/>
            <pc:sldMk cId="4160962895" sldId="258"/>
            <ac:picMk id="15" creationId="{E2AE3FDF-2B09-89D0-CA2D-2B9F74634BE7}"/>
          </ac:picMkLst>
        </pc:picChg>
      </pc:sldChg>
      <pc:sldChg chg="modSp">
        <pc:chgData name="Guest User" userId="S::urn:spo:anon#03f6515151f7903e776c03072cebcdb104123c9e54b3eba5556b21659677a1be::" providerId="AD" clId="Web-{8AE4C49A-A484-476C-8266-3E510C858A9B}" dt="2022-03-30T19:25:20.789" v="89" actId="20577"/>
        <pc:sldMkLst>
          <pc:docMk/>
          <pc:sldMk cId="3200807748" sldId="265"/>
        </pc:sldMkLst>
        <pc:spChg chg="mod">
          <ac:chgData name="Guest User" userId="S::urn:spo:anon#03f6515151f7903e776c03072cebcdb104123c9e54b3eba5556b21659677a1be::" providerId="AD" clId="Web-{8AE4C49A-A484-476C-8266-3E510C858A9B}" dt="2022-03-30T19:25:20.789" v="89" actId="20577"/>
          <ac:spMkLst>
            <pc:docMk/>
            <pc:sldMk cId="3200807748" sldId="265"/>
            <ac:spMk id="3" creationId="{F963B018-C18D-4181-9E8F-0DCF302CEE13}"/>
          </ac:spMkLst>
        </pc:spChg>
      </pc:sldChg>
      <pc:sldChg chg="modSp">
        <pc:chgData name="Guest User" userId="S::urn:spo:anon#03f6515151f7903e776c03072cebcdb104123c9e54b3eba5556b21659677a1be::" providerId="AD" clId="Web-{8AE4C49A-A484-476C-8266-3E510C858A9B}" dt="2022-03-30T20:01:34.261" v="250" actId="20577"/>
        <pc:sldMkLst>
          <pc:docMk/>
          <pc:sldMk cId="3950088654" sldId="269"/>
        </pc:sldMkLst>
        <pc:spChg chg="mod">
          <ac:chgData name="Guest User" userId="S::urn:spo:anon#03f6515151f7903e776c03072cebcdb104123c9e54b3eba5556b21659677a1be::" providerId="AD" clId="Web-{8AE4C49A-A484-476C-8266-3E510C858A9B}" dt="2022-03-30T20:01:34.261" v="250" actId="20577"/>
          <ac:spMkLst>
            <pc:docMk/>
            <pc:sldMk cId="3950088654" sldId="269"/>
            <ac:spMk id="3" creationId="{21479866-CC2C-4FFD-B48B-91CD3BD7FEC4}"/>
          </ac:spMkLst>
        </pc:spChg>
      </pc:sldChg>
    </pc:docChg>
  </pc:docChgLst>
  <pc:docChgLst>
    <pc:chgData name="sherief192301@fci.bu.edu.eg" userId="6ee260f3-fbc9-4793-b437-0db69684b508" providerId="ADAL" clId="{64F5EDC1-AB20-45AD-84AC-77E3C3212ACA}"/>
    <pc:docChg chg="custSel addSld modSld sldOrd">
      <pc:chgData name="sherief192301@fci.bu.edu.eg" userId="6ee260f3-fbc9-4793-b437-0db69684b508" providerId="ADAL" clId="{64F5EDC1-AB20-45AD-84AC-77E3C3212ACA}" dt="2022-03-30T20:02:03.631" v="478" actId="20577"/>
      <pc:docMkLst>
        <pc:docMk/>
      </pc:docMkLst>
      <pc:sldChg chg="modSp mod">
        <pc:chgData name="sherief192301@fci.bu.edu.eg" userId="6ee260f3-fbc9-4793-b437-0db69684b508" providerId="ADAL" clId="{64F5EDC1-AB20-45AD-84AC-77E3C3212ACA}" dt="2022-03-30T20:01:43.122" v="477" actId="27636"/>
        <pc:sldMkLst>
          <pc:docMk/>
          <pc:sldMk cId="4103309497" sldId="257"/>
        </pc:sldMkLst>
        <pc:spChg chg="mod">
          <ac:chgData name="sherief192301@fci.bu.edu.eg" userId="6ee260f3-fbc9-4793-b437-0db69684b508" providerId="ADAL" clId="{64F5EDC1-AB20-45AD-84AC-77E3C3212ACA}" dt="2022-03-30T20:01:43.122" v="477" actId="27636"/>
          <ac:spMkLst>
            <pc:docMk/>
            <pc:sldMk cId="4103309497" sldId="257"/>
            <ac:spMk id="3" creationId="{00000000-0000-0000-0000-000000000000}"/>
          </ac:spMkLst>
        </pc:spChg>
      </pc:sldChg>
      <pc:sldChg chg="delSp modSp mod">
        <pc:chgData name="sherief192301@fci.bu.edu.eg" userId="6ee260f3-fbc9-4793-b437-0db69684b508" providerId="ADAL" clId="{64F5EDC1-AB20-45AD-84AC-77E3C3212ACA}" dt="2022-03-30T19:58:32.210" v="375" actId="20577"/>
        <pc:sldMkLst>
          <pc:docMk/>
          <pc:sldMk cId="4160962895" sldId="258"/>
        </pc:sldMkLst>
        <pc:spChg chg="mod">
          <ac:chgData name="sherief192301@fci.bu.edu.eg" userId="6ee260f3-fbc9-4793-b437-0db69684b508" providerId="ADAL" clId="{64F5EDC1-AB20-45AD-84AC-77E3C3212ACA}" dt="2022-03-30T19:58:32.210" v="375" actId="20577"/>
          <ac:spMkLst>
            <pc:docMk/>
            <pc:sldMk cId="4160962895" sldId="258"/>
            <ac:spMk id="3" creationId="{45A7EE14-A9F9-4976-B8D3-B14C8488F2D1}"/>
          </ac:spMkLst>
        </pc:spChg>
        <pc:picChg chg="del">
          <ac:chgData name="sherief192301@fci.bu.edu.eg" userId="6ee260f3-fbc9-4793-b437-0db69684b508" providerId="ADAL" clId="{64F5EDC1-AB20-45AD-84AC-77E3C3212ACA}" dt="2022-03-30T19:31:40.086" v="0" actId="478"/>
          <ac:picMkLst>
            <pc:docMk/>
            <pc:sldMk cId="4160962895" sldId="258"/>
            <ac:picMk id="5" creationId="{D602B598-2B67-4C59-8303-8EC915F62770}"/>
          </ac:picMkLst>
        </pc:picChg>
      </pc:sldChg>
      <pc:sldChg chg="modSp mod">
        <pc:chgData name="sherief192301@fci.bu.edu.eg" userId="6ee260f3-fbc9-4793-b437-0db69684b508" providerId="ADAL" clId="{64F5EDC1-AB20-45AD-84AC-77E3C3212ACA}" dt="2022-03-30T19:57:30.799" v="348"/>
        <pc:sldMkLst>
          <pc:docMk/>
          <pc:sldMk cId="2673141199" sldId="263"/>
        </pc:sldMkLst>
        <pc:spChg chg="mod">
          <ac:chgData name="sherief192301@fci.bu.edu.eg" userId="6ee260f3-fbc9-4793-b437-0db69684b508" providerId="ADAL" clId="{64F5EDC1-AB20-45AD-84AC-77E3C3212ACA}" dt="2022-03-30T19:57:30.799" v="348"/>
          <ac:spMkLst>
            <pc:docMk/>
            <pc:sldMk cId="2673141199" sldId="263"/>
            <ac:spMk id="3" creationId="{D81E7FF9-FF57-40E3-8772-ED8AE4255C26}"/>
          </ac:spMkLst>
        </pc:spChg>
      </pc:sldChg>
      <pc:sldChg chg="ord">
        <pc:chgData name="sherief192301@fci.bu.edu.eg" userId="6ee260f3-fbc9-4793-b437-0db69684b508" providerId="ADAL" clId="{64F5EDC1-AB20-45AD-84AC-77E3C3212ACA}" dt="2022-03-30T20:01:28.262" v="469"/>
        <pc:sldMkLst>
          <pc:docMk/>
          <pc:sldMk cId="1957478212" sldId="264"/>
        </pc:sldMkLst>
      </pc:sldChg>
      <pc:sldChg chg="modSp mod">
        <pc:chgData name="sherief192301@fci.bu.edu.eg" userId="6ee260f3-fbc9-4793-b437-0db69684b508" providerId="ADAL" clId="{64F5EDC1-AB20-45AD-84AC-77E3C3212ACA}" dt="2022-03-30T19:58:54.661" v="377" actId="27636"/>
        <pc:sldMkLst>
          <pc:docMk/>
          <pc:sldMk cId="3200807748" sldId="265"/>
        </pc:sldMkLst>
        <pc:spChg chg="mod">
          <ac:chgData name="sherief192301@fci.bu.edu.eg" userId="6ee260f3-fbc9-4793-b437-0db69684b508" providerId="ADAL" clId="{64F5EDC1-AB20-45AD-84AC-77E3C3212ACA}" dt="2022-03-30T19:58:54.661" v="377" actId="27636"/>
          <ac:spMkLst>
            <pc:docMk/>
            <pc:sldMk cId="3200807748" sldId="265"/>
            <ac:spMk id="3" creationId="{F963B018-C18D-4181-9E8F-0DCF302CEE13}"/>
          </ac:spMkLst>
        </pc:spChg>
      </pc:sldChg>
      <pc:sldChg chg="addSp delSp modSp mod">
        <pc:chgData name="sherief192301@fci.bu.edu.eg" userId="6ee260f3-fbc9-4793-b437-0db69684b508" providerId="ADAL" clId="{64F5EDC1-AB20-45AD-84AC-77E3C3212ACA}" dt="2022-03-30T19:53:51.360" v="210" actId="14100"/>
        <pc:sldMkLst>
          <pc:docMk/>
          <pc:sldMk cId="127346116" sldId="266"/>
        </pc:sldMkLst>
        <pc:spChg chg="mod">
          <ac:chgData name="sherief192301@fci.bu.edu.eg" userId="6ee260f3-fbc9-4793-b437-0db69684b508" providerId="ADAL" clId="{64F5EDC1-AB20-45AD-84AC-77E3C3212ACA}" dt="2022-03-30T19:53:43.243" v="208" actId="20577"/>
          <ac:spMkLst>
            <pc:docMk/>
            <pc:sldMk cId="127346116" sldId="266"/>
            <ac:spMk id="3" creationId="{379096FE-8F99-4C51-9784-DE6F48812C01}"/>
          </ac:spMkLst>
        </pc:spChg>
        <pc:picChg chg="add del mod">
          <ac:chgData name="sherief192301@fci.bu.edu.eg" userId="6ee260f3-fbc9-4793-b437-0db69684b508" providerId="ADAL" clId="{64F5EDC1-AB20-45AD-84AC-77E3C3212ACA}" dt="2022-03-30T19:53:18.427" v="199" actId="478"/>
          <ac:picMkLst>
            <pc:docMk/>
            <pc:sldMk cId="127346116" sldId="266"/>
            <ac:picMk id="5" creationId="{ED216F6C-1A0E-4B34-B6B7-131B4A0E10C7}"/>
          </ac:picMkLst>
        </pc:picChg>
        <pc:picChg chg="add mod">
          <ac:chgData name="sherief192301@fci.bu.edu.eg" userId="6ee260f3-fbc9-4793-b437-0db69684b508" providerId="ADAL" clId="{64F5EDC1-AB20-45AD-84AC-77E3C3212ACA}" dt="2022-03-30T19:53:51.360" v="210" actId="14100"/>
          <ac:picMkLst>
            <pc:docMk/>
            <pc:sldMk cId="127346116" sldId="266"/>
            <ac:picMk id="7" creationId="{4D5EE897-FD44-4D00-A992-6F973C349B2C}"/>
          </ac:picMkLst>
        </pc:picChg>
      </pc:sldChg>
      <pc:sldChg chg="addSp modSp new mod">
        <pc:chgData name="sherief192301@fci.bu.edu.eg" userId="6ee260f3-fbc9-4793-b437-0db69684b508" providerId="ADAL" clId="{64F5EDC1-AB20-45AD-84AC-77E3C3212ACA}" dt="2022-03-30T19:49:57.322" v="88" actId="14100"/>
        <pc:sldMkLst>
          <pc:docMk/>
          <pc:sldMk cId="1875748185" sldId="267"/>
        </pc:sldMkLst>
        <pc:spChg chg="mod">
          <ac:chgData name="sherief192301@fci.bu.edu.eg" userId="6ee260f3-fbc9-4793-b437-0db69684b508" providerId="ADAL" clId="{64F5EDC1-AB20-45AD-84AC-77E3C3212ACA}" dt="2022-03-30T19:39:41.979" v="17" actId="20577"/>
          <ac:spMkLst>
            <pc:docMk/>
            <pc:sldMk cId="1875748185" sldId="267"/>
            <ac:spMk id="2" creationId="{EE3D2395-2BC0-4164-A6FB-4DC8A785D91D}"/>
          </ac:spMkLst>
        </pc:spChg>
        <pc:spChg chg="mod">
          <ac:chgData name="sherief192301@fci.bu.edu.eg" userId="6ee260f3-fbc9-4793-b437-0db69684b508" providerId="ADAL" clId="{64F5EDC1-AB20-45AD-84AC-77E3C3212ACA}" dt="2022-03-30T19:49:46.779" v="85" actId="20577"/>
          <ac:spMkLst>
            <pc:docMk/>
            <pc:sldMk cId="1875748185" sldId="267"/>
            <ac:spMk id="3" creationId="{1FD6CC34-1BBC-422A-B4CF-1D2762EA486C}"/>
          </ac:spMkLst>
        </pc:spChg>
        <pc:picChg chg="add mod">
          <ac:chgData name="sherief192301@fci.bu.edu.eg" userId="6ee260f3-fbc9-4793-b437-0db69684b508" providerId="ADAL" clId="{64F5EDC1-AB20-45AD-84AC-77E3C3212ACA}" dt="2022-03-30T19:49:57.322" v="88" actId="14100"/>
          <ac:picMkLst>
            <pc:docMk/>
            <pc:sldMk cId="1875748185" sldId="267"/>
            <ac:picMk id="5" creationId="{7D0C8F42-A535-4432-A1B6-E0E50796A2A6}"/>
          </ac:picMkLst>
        </pc:picChg>
      </pc:sldChg>
      <pc:sldChg chg="addSp modSp new mod">
        <pc:chgData name="sherief192301@fci.bu.edu.eg" userId="6ee260f3-fbc9-4793-b437-0db69684b508" providerId="ADAL" clId="{64F5EDC1-AB20-45AD-84AC-77E3C3212ACA}" dt="2022-03-30T19:47:40.804" v="44" actId="14100"/>
        <pc:sldMkLst>
          <pc:docMk/>
          <pc:sldMk cId="3508177600" sldId="268"/>
        </pc:sldMkLst>
        <pc:spChg chg="mod">
          <ac:chgData name="sherief192301@fci.bu.edu.eg" userId="6ee260f3-fbc9-4793-b437-0db69684b508" providerId="ADAL" clId="{64F5EDC1-AB20-45AD-84AC-77E3C3212ACA}" dt="2022-03-30T19:45:08.597" v="34" actId="5793"/>
          <ac:spMkLst>
            <pc:docMk/>
            <pc:sldMk cId="3508177600" sldId="268"/>
            <ac:spMk id="2" creationId="{8292044E-C950-469B-9D82-7E8990185726}"/>
          </ac:spMkLst>
        </pc:spChg>
        <pc:spChg chg="mod">
          <ac:chgData name="sherief192301@fci.bu.edu.eg" userId="6ee260f3-fbc9-4793-b437-0db69684b508" providerId="ADAL" clId="{64F5EDC1-AB20-45AD-84AC-77E3C3212ACA}" dt="2022-03-30T19:46:42.168" v="37" actId="20577"/>
          <ac:spMkLst>
            <pc:docMk/>
            <pc:sldMk cId="3508177600" sldId="268"/>
            <ac:spMk id="3" creationId="{179CA367-A2C4-4CEF-867E-66735FD70D5D}"/>
          </ac:spMkLst>
        </pc:spChg>
        <pc:picChg chg="add mod">
          <ac:chgData name="sherief192301@fci.bu.edu.eg" userId="6ee260f3-fbc9-4793-b437-0db69684b508" providerId="ADAL" clId="{64F5EDC1-AB20-45AD-84AC-77E3C3212ACA}" dt="2022-03-30T19:47:40.804" v="44" actId="14100"/>
          <ac:picMkLst>
            <pc:docMk/>
            <pc:sldMk cId="3508177600" sldId="268"/>
            <ac:picMk id="5" creationId="{B8CEF312-8811-448B-9F8F-A6351D9CD24D}"/>
          </ac:picMkLst>
        </pc:picChg>
      </pc:sldChg>
      <pc:sldChg chg="modSp new mod">
        <pc:chgData name="sherief192301@fci.bu.edu.eg" userId="6ee260f3-fbc9-4793-b437-0db69684b508" providerId="ADAL" clId="{64F5EDC1-AB20-45AD-84AC-77E3C3212ACA}" dt="2022-03-30T20:02:03.631" v="478" actId="20577"/>
        <pc:sldMkLst>
          <pc:docMk/>
          <pc:sldMk cId="3950088654" sldId="269"/>
        </pc:sldMkLst>
        <pc:spChg chg="mod">
          <ac:chgData name="sherief192301@fci.bu.edu.eg" userId="6ee260f3-fbc9-4793-b437-0db69684b508" providerId="ADAL" clId="{64F5EDC1-AB20-45AD-84AC-77E3C3212ACA}" dt="2022-03-30T20:02:03.631" v="478" actId="20577"/>
          <ac:spMkLst>
            <pc:docMk/>
            <pc:sldMk cId="3950088654" sldId="269"/>
            <ac:spMk id="3" creationId="{21479866-CC2C-4FFD-B48B-91CD3BD7FE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80822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1"/>
            <a:ext cx="656631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604" y="4003888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95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95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95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22/03/31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kaggle.com/datasets/uciml/biomechanical-features-of-orthopedic-patients?select=column_2C_weka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808225"/>
            <a:ext cx="6719020" cy="1374345"/>
          </a:xfrm>
        </p:spPr>
        <p:txBody>
          <a:bodyPr>
            <a:normAutofit/>
          </a:bodyPr>
          <a:lstStyle/>
          <a:p>
            <a:r>
              <a:rPr lang="en-US"/>
              <a:t>Project about Orthopedic classification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6719020" cy="610820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2395-2BC0-4164-A6FB-4DC8A785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Conn..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CC34-1BBC-422A-B4CF-1D2762E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a concise summary of a </a:t>
            </a:r>
            <a:r>
              <a:rPr lang="en-US" err="1"/>
              <a:t>DataFrame</a:t>
            </a:r>
            <a:r>
              <a:rPr lang="en-US"/>
              <a:t>.</a:t>
            </a:r>
          </a:p>
          <a:p>
            <a:r>
              <a:rPr lang="en-US"/>
              <a:t>The shape &gt;&gt; (310,7)</a:t>
            </a:r>
            <a:endParaRPr lang="ar-EG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0C8F42-A535-4432-A1B6-E0E50796A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2514831"/>
            <a:ext cx="824607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044E-C950-469B-9D82-7E899018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Conn…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A367-A2C4-4CEF-867E-66735FD7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 descriptive statistics include those that summarize the central tendency, dispersion and shape of a dataset's distribution.</a:t>
            </a:r>
          </a:p>
          <a:p>
            <a:endParaRPr lang="ar-EG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CEF312-8811-448B-9F8F-A6351D9C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2659380"/>
            <a:ext cx="8246070" cy="23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7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E541-CEC8-439B-8978-42909B33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9866-CC2C-4FFD-B48B-91CD3BD7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ar-EG">
              <a:ea typeface="Calibri"/>
              <a:cs typeface="Arial"/>
            </a:endParaRPr>
          </a:p>
          <a:p>
            <a:endParaRPr lang="ar-EG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0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D488-72C2-4B7C-880B-743C96D5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B018-C18D-4181-9E8F-0DCF302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/>
              <a:t>Sherif Ashraf Ahmed Roshdy (Team Leader)</a:t>
            </a:r>
          </a:p>
          <a:p>
            <a:pPr>
              <a:lnSpc>
                <a:spcPct val="150000"/>
              </a:lnSpc>
            </a:pPr>
            <a:r>
              <a:rPr lang="en-US"/>
              <a:t> Abdelrahman Mohamed Khalil </a:t>
            </a:r>
            <a:endParaRPr lang="ar-EG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r-EG">
                <a:ea typeface="Calibri"/>
                <a:cs typeface="Arial"/>
              </a:rPr>
              <a:t>Mohamed Hosny Mosad </a:t>
            </a:r>
          </a:p>
          <a:p>
            <a:pPr>
              <a:lnSpc>
                <a:spcPct val="150000"/>
              </a:lnSpc>
            </a:pPr>
            <a:r>
              <a:rPr lang="ar-EG">
                <a:ea typeface="Calibri"/>
                <a:cs typeface="Arial"/>
              </a:rPr>
              <a:t>Sobeh Salah Sobeh</a:t>
            </a:r>
          </a:p>
          <a:p>
            <a:pPr>
              <a:lnSpc>
                <a:spcPct val="150000"/>
              </a:lnSpc>
            </a:pPr>
            <a:r>
              <a:rPr lang="ar-EG">
                <a:ea typeface="Calibri"/>
                <a:cs typeface="Arial"/>
              </a:rPr>
              <a:t>Yahia Zakria Ebrahim</a:t>
            </a:r>
          </a:p>
        </p:txBody>
      </p:sp>
    </p:spTree>
    <p:extLst>
      <p:ext uri="{BB962C8B-B14F-4D97-AF65-F5344CB8AC3E}">
        <p14:creationId xmlns:p14="http://schemas.microsoft.com/office/powerpoint/2010/main" val="32008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093366" cy="763525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3359510"/>
          </a:xfrm>
        </p:spPr>
        <p:txBody>
          <a:bodyPr>
            <a:normAutofit lnSpcReduction="10000"/>
          </a:bodyPr>
          <a:lstStyle/>
          <a:p>
            <a:r>
              <a:rPr lang="en-US"/>
              <a:t>Domain of problem.</a:t>
            </a:r>
          </a:p>
          <a:p>
            <a:r>
              <a:rPr lang="en-US"/>
              <a:t>Skills Used and Project Objective.</a:t>
            </a:r>
          </a:p>
          <a:p>
            <a:r>
              <a:rPr lang="en-US"/>
              <a:t>Information about dataset.</a:t>
            </a:r>
          </a:p>
          <a:p>
            <a:r>
              <a:rPr lang="en-US"/>
              <a:t>Exploratory Dataset.</a:t>
            </a:r>
          </a:p>
          <a:p>
            <a:r>
              <a:rPr lang="en-US"/>
              <a:t>Training with more than one model.</a:t>
            </a:r>
          </a:p>
          <a:p>
            <a:r>
              <a:rPr lang="en-US"/>
              <a:t>Compare with accurse of each model.</a:t>
            </a:r>
          </a:p>
          <a:p>
            <a:pPr algn="l"/>
            <a:r>
              <a:rPr lang="en-US" b="1" i="0">
                <a:effectLst/>
                <a:latin typeface="-apple-system"/>
              </a:rPr>
              <a:t>Conclusion.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C88D-00DC-43D5-8096-F34A8B2A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of problem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EE14-A9F9-4976-B8D3-B14C8488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Orthopedic relating to the branch of medicine dealing with the correction of deformities of bones or muscles.</a:t>
            </a:r>
          </a:p>
          <a:p>
            <a:endParaRPr lang="ar-EG" dirty="0"/>
          </a:p>
        </p:txBody>
      </p:sp>
      <p:pic>
        <p:nvPicPr>
          <p:cNvPr id="14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4861E12-F956-CB51-5A4B-56EC9534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6" y="2790145"/>
            <a:ext cx="3661682" cy="183288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2AE3FDF-2B09-89D0-CA2D-2B9F7463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3" y="2794227"/>
            <a:ext cx="3664403" cy="18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B774-0FB6-494B-AE3C-F1AD9413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Skills Used and Project Objective.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DADC-F182-4A47-A0BF-0EE0D72D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3000" i="1" dirty="0"/>
              <a:t>Skills Used: </a:t>
            </a:r>
          </a:p>
          <a:p>
            <a:pPr lvl="1"/>
            <a:r>
              <a:rPr lang="en-US" sz="3000" dirty="0"/>
              <a:t>Python &gt;&gt; Pandas, </a:t>
            </a:r>
            <a:r>
              <a:rPr lang="en-US" sz="3000" dirty="0" err="1"/>
              <a:t>SKLearn</a:t>
            </a:r>
            <a:r>
              <a:rPr lang="en-US" sz="3000" dirty="0"/>
              <a:t>, Seaborn, Matplotlib, </a:t>
            </a:r>
            <a:r>
              <a:rPr lang="en-US" sz="3000" dirty="0" err="1"/>
              <a:t>numby</a:t>
            </a:r>
            <a:r>
              <a:rPr lang="en-US" sz="3000" dirty="0"/>
              <a:t>.</a:t>
            </a:r>
          </a:p>
          <a:p>
            <a:pPr lvl="1"/>
            <a:r>
              <a:rPr lang="en-US" sz="3000" dirty="0"/>
              <a:t>Dataset &gt;&gt; Kaggle.</a:t>
            </a:r>
          </a:p>
          <a:p>
            <a:pPr algn="l"/>
            <a:r>
              <a:rPr lang="en-US" sz="3000" i="1" dirty="0"/>
              <a:t>Project Objective</a:t>
            </a:r>
          </a:p>
          <a:p>
            <a:pPr lvl="1"/>
            <a:r>
              <a:rPr lang="en-US" sz="3000" dirty="0"/>
              <a:t>Used machine learning algorithms to classify a patient’s condition as normal or abnormal based on various orthopedic parameters</a:t>
            </a:r>
          </a:p>
          <a:p>
            <a:pPr lvl="1"/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747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9F62-F8AC-4F74-A94B-6B695E80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about dataset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507C-F042-4BE0-B097-A37E9707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Biomechanical features of orthopedic patients</a:t>
            </a:r>
          </a:p>
          <a:p>
            <a:r>
              <a:rPr lang="en-US">
                <a:hlinkClick r:id="rId2"/>
              </a:rPr>
              <a:t>Biomechanical features of orthopedic patients | Kaggle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ar-EG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2767F0-A9B3-4271-8F58-C464E72E0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877160"/>
            <a:ext cx="8856890" cy="2143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80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0EE-2555-4F68-8BC0-EA62BDE1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Conn…..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F665-4FED-4723-A663-6C5C0A30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task consists in classifying patients as belonging to one out of two categories:  Normal (100 patients) or Abnormal (210 patients).</a:t>
            </a:r>
          </a:p>
          <a:p>
            <a:r>
              <a:rPr lang="en-US"/>
              <a:t>Activity Overview of dataset</a:t>
            </a:r>
          </a:p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3D53538-BE20-4296-AEC1-232E6BA19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3335274"/>
            <a:ext cx="8704186" cy="17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ECA0-AC39-4F4E-93F7-B65002A7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Conn….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7FF9-FF57-40E3-8772-ED8AE425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Each patient is represented in the data set by six biomechanical attributes derived from the shape and orientation of the pelvis and lumbar spine (each one is a column):</a:t>
            </a:r>
          </a:p>
          <a:p>
            <a:pPr lvl="2" fontAlgn="base"/>
            <a:r>
              <a:rPr lang="en-US" b="0" i="0">
                <a:effectLst/>
                <a:latin typeface="Inter"/>
              </a:rPr>
              <a:t>pelvic incidence </a:t>
            </a:r>
            <a:r>
              <a:rPr lang="ar-EG" b="0" i="0">
                <a:effectLst/>
                <a:latin typeface="Inter"/>
              </a:rPr>
              <a:t>حدوث الحوض</a:t>
            </a:r>
            <a:endParaRPr lang="en-US" b="0" i="0">
              <a:effectLst/>
              <a:latin typeface="Inter"/>
            </a:endParaRPr>
          </a:p>
          <a:p>
            <a:pPr lvl="2" fontAlgn="base"/>
            <a:r>
              <a:rPr lang="en-US" b="0" i="0">
                <a:effectLst/>
                <a:latin typeface="Inter"/>
              </a:rPr>
              <a:t>pelvic tilt </a:t>
            </a:r>
            <a:r>
              <a:rPr lang="ar-EG" b="0" i="0">
                <a:effectLst/>
                <a:latin typeface="Inter"/>
              </a:rPr>
              <a:t>إمالة الحوض</a:t>
            </a:r>
            <a:endParaRPr lang="en-US" b="0" i="0">
              <a:effectLst/>
              <a:latin typeface="Inter"/>
            </a:endParaRPr>
          </a:p>
          <a:p>
            <a:pPr lvl="2" fontAlgn="base"/>
            <a:r>
              <a:rPr lang="en-US" b="0" i="0">
                <a:effectLst/>
                <a:latin typeface="Inter"/>
              </a:rPr>
              <a:t>lumbar lordosis angle </a:t>
            </a:r>
            <a:r>
              <a:rPr lang="ar-EG" b="0" i="0">
                <a:effectLst/>
                <a:latin typeface="Inter"/>
              </a:rPr>
              <a:t>زاوية قعس قطني</a:t>
            </a:r>
            <a:endParaRPr lang="en-US" b="0" i="0">
              <a:effectLst/>
              <a:latin typeface="Inter"/>
            </a:endParaRPr>
          </a:p>
          <a:p>
            <a:pPr lvl="2" fontAlgn="base"/>
            <a:r>
              <a:rPr lang="en-US" b="0" i="0">
                <a:effectLst/>
                <a:latin typeface="Inter"/>
              </a:rPr>
              <a:t>sacral slope </a:t>
            </a:r>
            <a:r>
              <a:rPr lang="ar-EG" b="0" i="0">
                <a:effectLst/>
                <a:latin typeface="Inter"/>
              </a:rPr>
              <a:t>منحدر عجزي</a:t>
            </a:r>
            <a:endParaRPr lang="en-US" b="0" i="0">
              <a:effectLst/>
              <a:latin typeface="Inter"/>
            </a:endParaRPr>
          </a:p>
          <a:p>
            <a:pPr lvl="2" fontAlgn="base"/>
            <a:r>
              <a:rPr lang="en-US" b="0" i="0">
                <a:effectLst/>
                <a:latin typeface="Inter"/>
              </a:rPr>
              <a:t>pelvic radius </a:t>
            </a:r>
            <a:r>
              <a:rPr lang="ar-EG" b="0" i="0">
                <a:effectLst/>
                <a:latin typeface="Inter"/>
              </a:rPr>
              <a:t>نصف قطر الحوض</a:t>
            </a:r>
            <a:endParaRPr lang="en-US" b="0" i="0">
              <a:effectLst/>
              <a:latin typeface="Inter"/>
            </a:endParaRPr>
          </a:p>
          <a:p>
            <a:pPr lvl="2" fontAlgn="base"/>
            <a:r>
              <a:rPr lang="en-US" b="0" i="0">
                <a:effectLst/>
                <a:latin typeface="Inter"/>
              </a:rPr>
              <a:t>grade of spondylolisthesis </a:t>
            </a:r>
            <a:r>
              <a:rPr lang="ar-EG" b="0" i="0">
                <a:effectLst/>
                <a:latin typeface="Inter"/>
              </a:rPr>
              <a:t>درجة انزلاق الفقار</a:t>
            </a:r>
            <a:endParaRPr lang="en-US" b="0" i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31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E6F-B5CA-4F9B-B801-EF52BA7D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Exploratory Dataset.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96FE-8F99-4C51-9784-DE6F4881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Show the first 15 rows.</a:t>
            </a:r>
          </a:p>
          <a:p>
            <a:endParaRPr lang="ar-EG">
              <a:cs typeface="Arial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5EE897-FD44-4D00-A992-6F973C3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3" y="1971675"/>
            <a:ext cx="824607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Inter</vt:lpstr>
      <vt:lpstr>Office Theme</vt:lpstr>
      <vt:lpstr>Project about Orthopedic classification </vt:lpstr>
      <vt:lpstr>Team member </vt:lpstr>
      <vt:lpstr>Content</vt:lpstr>
      <vt:lpstr>Domain of problem</vt:lpstr>
      <vt:lpstr>Skills Used and Project Objective.</vt:lpstr>
      <vt:lpstr>Information about dataset</vt:lpstr>
      <vt:lpstr>Conn…..</vt:lpstr>
      <vt:lpstr>Conn….</vt:lpstr>
      <vt:lpstr>Exploratory Dataset.</vt:lpstr>
      <vt:lpstr>Conn..</vt:lpstr>
      <vt:lpstr>Conn…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sherief192301@fci.bu.edu.eg</cp:lastModifiedBy>
  <cp:revision>2</cp:revision>
  <dcterms:created xsi:type="dcterms:W3CDTF">2013-08-21T19:17:07Z</dcterms:created>
  <dcterms:modified xsi:type="dcterms:W3CDTF">2022-03-30T22:40:39Z</dcterms:modified>
</cp:coreProperties>
</file>