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 autoAdjust="0"/>
    <p:restoredTop sz="88203" autoAdjust="0"/>
  </p:normalViewPr>
  <p:slideViewPr>
    <p:cSldViewPr snapToGrid="0" snapToObjects="1" showGuides="1">
      <p:cViewPr varScale="1">
        <p:scale>
          <a:sx n="75" d="100"/>
          <a:sy n="75" d="100"/>
        </p:scale>
        <p:origin x="7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20.3.2025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20.3.2025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57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State Estimation of a Diesel Particulate Filter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Tuomas Haataja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Examiners: Veli-Pekka </a:t>
            </a:r>
            <a:r>
              <a:rPr lang="en-GB" sz="2400" dirty="0" err="1"/>
              <a:t>Pyrhönen</a:t>
            </a:r>
            <a:r>
              <a:rPr lang="en-GB" sz="2400" dirty="0"/>
              <a:t> and Matti </a:t>
            </a:r>
            <a:r>
              <a:rPr lang="en-GB" sz="2400" dirty="0" err="1"/>
              <a:t>Vilkko</a:t>
            </a:r>
            <a:endParaRPr lang="en-GB" sz="2400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2C5561-3C7E-45D6-88FA-9D3A729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Master’s thesis introduction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C4A17C5-1E39-4657-ABAC-0D9CA45318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</p:spPr>
        <p:txBody>
          <a:bodyPr anchor="t">
            <a:normAutofit/>
          </a:bodyPr>
          <a:lstStyle/>
          <a:p>
            <a:r>
              <a:rPr lang="en-GB" dirty="0"/>
              <a:t>What is a diesel particulate filter?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400" y="1825624"/>
            <a:ext cx="5181600" cy="46640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device that captures particulate matter from exhaust gas.</a:t>
            </a:r>
          </a:p>
          <a:p>
            <a:r>
              <a:rPr lang="en-GB" dirty="0"/>
              <a:t>Effective at reducing emissions.</a:t>
            </a:r>
          </a:p>
          <a:p>
            <a:r>
              <a:rPr lang="en-GB" dirty="0"/>
              <a:t>Soot accumulates in the walls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regeneration is needed.</a:t>
            </a:r>
          </a:p>
          <a:p>
            <a:r>
              <a:rPr lang="en-GB"/>
              <a:t>The “state” in the title is the amount of soot and ash in the DPF</a:t>
            </a:r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170C31-2BE3-09C0-A2ED-0E3508BBA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2D12235-7411-44AC-97D0-6867F8B6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90DC808-9B4F-47F6-816E-B4DD926C39FF}" type="datetime1">
              <a:rPr lang="en-GB" noProof="0" smtClean="0"/>
              <a:pPr>
                <a:spcAft>
                  <a:spcPts val="600"/>
                </a:spcAft>
              </a:pPr>
              <a:t>20/03/2025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|  </a:t>
            </a:r>
            <a:fld id="{CDC8994D-33BE-6F4B-918B-78B2D731EB1C}" type="slidenum">
              <a:rPr lang="en-GB" noProof="0" smtClean="0"/>
              <a:pPr>
                <a:spcAft>
                  <a:spcPts val="600"/>
                </a:spcAft>
              </a:pPr>
              <a:t>2</a:t>
            </a:fld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F7B0A5-DA2C-AAE4-B6CB-7A904566D192}"/>
              </a:ext>
            </a:extLst>
          </p:cNvPr>
          <p:cNvGrpSpPr/>
          <p:nvPr/>
        </p:nvGrpSpPr>
        <p:grpSpPr>
          <a:xfrm>
            <a:off x="5958759" y="2669883"/>
            <a:ext cx="5926212" cy="2755154"/>
            <a:chOff x="5979025" y="3144137"/>
            <a:chExt cx="5926212" cy="27551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52E5AB-EF4B-4533-8550-05DD66BD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025" y="3144137"/>
              <a:ext cx="5926212" cy="1714315"/>
            </a:xfrm>
            <a:prstGeom prst="rect">
              <a:avLst/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D5593E-E7A0-5CB2-087D-627E96E764B6}"/>
                </a:ext>
              </a:extLst>
            </p:cNvPr>
            <p:cNvSpPr txBox="1"/>
            <p:nvPr/>
          </p:nvSpPr>
          <p:spPr>
            <a:xfrm>
              <a:off x="5979025" y="4883628"/>
              <a:ext cx="59262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I" sz="2000" dirty="0"/>
                <a:t>A schematic of a wall-flow DPF. The walls capture &gt;90% of the particulate matter when the exhaust gas flows through them.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5349FED-2D8A-84DE-7511-0B4B46D0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</p:spPr>
        <p:txBody>
          <a:bodyPr/>
          <a:lstStyle/>
          <a:p>
            <a:r>
              <a:rPr lang="fi-FI"/>
              <a:t>What is the thesis about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6E300F-0573-77E5-50AC-DD412980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r>
              <a:rPr lang="fi-FI"/>
              <a:t>Motivation: a need to estimate the accumulated soot and ash reliably.</a:t>
            </a:r>
          </a:p>
          <a:p>
            <a:r>
              <a:rPr lang="fi-FI"/>
              <a:t>We have models and measurements to estimate the state </a:t>
            </a:r>
            <a:r>
              <a:rPr lang="fi-FI">
                <a:sym typeface="Wingdings" panose="05000000000000000000" pitchFamily="2" charset="2"/>
              </a:rPr>
              <a:t> a lot of </a:t>
            </a:r>
            <a:r>
              <a:rPr lang="fi-FI" u="sng">
                <a:sym typeface="Wingdings" panose="05000000000000000000" pitchFamily="2" charset="2"/>
              </a:rPr>
              <a:t>uncertanties</a:t>
            </a:r>
            <a:r>
              <a:rPr lang="fi-FI">
                <a:sym typeface="Wingdings" panose="05000000000000000000" pitchFamily="2" charset="2"/>
              </a:rPr>
              <a:t>.</a:t>
            </a:r>
          </a:p>
          <a:p>
            <a:r>
              <a:rPr lang="fi-FI">
                <a:sym typeface="Wingdings" panose="05000000000000000000" pitchFamily="2" charset="2"/>
              </a:rPr>
              <a:t>More reliable tools are needed  Bayesian filtering (Kalman-filter etc.) will be applied to estimate the state.</a:t>
            </a:r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8D1CC30E-58F8-F27B-33A0-CE6E0B77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C22D69-FCDD-3D95-9B1C-A716DA1F2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90DC808-9B4F-47F6-816E-B4DD926C39FF}" type="datetime1">
              <a:rPr lang="en-GB" noProof="0" smtClean="0"/>
              <a:pPr>
                <a:spcAft>
                  <a:spcPts val="600"/>
                </a:spcAft>
              </a:pPr>
              <a:t>20/03/2025</a:t>
            </a:fld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C7F8-4385-6CC5-CE1C-DFCE2CA80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|  </a:t>
            </a:r>
            <a:fld id="{CDC8994D-33BE-6F4B-918B-78B2D731EB1C}" type="slidenum">
              <a:rPr lang="en-GB" noProof="0" smtClean="0"/>
              <a:pPr>
                <a:spcAft>
                  <a:spcPts val="600"/>
                </a:spcAft>
              </a:pPr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60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8399-C1CA-C9D2-69D7-AC4E6552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Table of contents (so far)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EED-D885-E8D0-D97B-DEE84CB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sz="280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800"/>
              <a:t>The Diesel Particulate Filter</a:t>
            </a:r>
          </a:p>
          <a:p>
            <a:pPr marL="822325" lvl="1" indent="-514350">
              <a:buFont typeface="+mj-lt"/>
              <a:buAutoNum type="arabicPeriod"/>
            </a:pPr>
            <a:r>
              <a:rPr lang="fi-FI" sz="2400"/>
              <a:t>The Physical Structure of the System</a:t>
            </a:r>
          </a:p>
          <a:p>
            <a:pPr marL="822325" lvl="1" indent="-514350">
              <a:buFont typeface="+mj-lt"/>
              <a:buAutoNum type="arabicPeriod"/>
            </a:pPr>
            <a:r>
              <a:rPr lang="fi-FI" sz="2400"/>
              <a:t>Regeneration</a:t>
            </a:r>
          </a:p>
          <a:p>
            <a:pPr marL="822325" lvl="1" indent="-514350">
              <a:buFont typeface="+mj-lt"/>
              <a:buAutoNum type="arabicPeriod"/>
            </a:pPr>
            <a:r>
              <a:rPr lang="en-US" sz="2400"/>
              <a:t>Modeling the Pressure Drop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State-estimation</a:t>
            </a:r>
          </a:p>
          <a:p>
            <a:pPr marL="822325" lvl="1" indent="-514350">
              <a:buFont typeface="+mj-lt"/>
              <a:buAutoNum type="arabicPeriod"/>
            </a:pPr>
            <a:r>
              <a:rPr lang="en-US" sz="2400"/>
              <a:t>Kalman-filter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Estimating the State of a DPF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Conclusions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ED19-DC37-0620-96AF-35048340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7AE3-6995-8429-E875-F83AB730B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20/03/2025</a:t>
            </a:fld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73AC-5F7A-1489-A8D4-AB8D065A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19923167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" id="{C19687C9-12EC-C543-8E49-D6725AB0F417}" vid="{5C63904A-5EF0-CA43-A504-23A479A8A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192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TUNI Theme</vt:lpstr>
      <vt:lpstr>State Estimation of a Diesel Particulate Filter</vt:lpstr>
      <vt:lpstr>What is a diesel particulate filter?</vt:lpstr>
      <vt:lpstr>What is the thesis about</vt:lpstr>
      <vt:lpstr>Table of contents (so far)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Haataja, Tuomas (External)</cp:lastModifiedBy>
  <cp:revision>5</cp:revision>
  <dcterms:created xsi:type="dcterms:W3CDTF">2020-12-01T13:47:31Z</dcterms:created>
  <dcterms:modified xsi:type="dcterms:W3CDTF">2025-03-20T06:39:01Z</dcterms:modified>
</cp:coreProperties>
</file>