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48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9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5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ableau1_17272063251910/Story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3D3176F-F41A-4307-89B8-185F16D4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hlinkClick r:id="rId3"/>
              </a:rPr>
              <a:t>World Layoffs Dataset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2072D-7D0E-E0AE-AEDD-89256FD9E3C0}"/>
              </a:ext>
            </a:extLst>
          </p:cNvPr>
          <p:cNvSpPr txBox="1"/>
          <p:nvPr/>
        </p:nvSpPr>
        <p:spPr>
          <a:xfrm>
            <a:off x="7973137" y="4588329"/>
            <a:ext cx="3571163" cy="1621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Visualizing Global Layoff Trends and Impacts</a:t>
            </a:r>
          </a:p>
        </p:txBody>
      </p:sp>
      <p:pic>
        <p:nvPicPr>
          <p:cNvPr id="8" name="Picture 7" descr="Digital financial graphs in 3D">
            <a:extLst>
              <a:ext uri="{FF2B5EF4-FFF2-40B4-BE49-F238E27FC236}">
                <a16:creationId xmlns:a16="http://schemas.microsoft.com/office/drawing/2014/main" id="{FBC7DC86-E58F-6B6B-003E-1071B632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872" r="14275" b="-2"/>
          <a:stretch/>
        </p:blipFill>
        <p:spPr>
          <a:xfrm>
            <a:off x="-12195" y="10"/>
            <a:ext cx="4044430" cy="6857990"/>
          </a:xfrm>
          <a:prstGeom prst="rect">
            <a:avLst/>
          </a:prstGeom>
        </p:spPr>
      </p:pic>
      <p:sp>
        <p:nvSpPr>
          <p:cNvPr id="1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BFF8E-78E9-E3E7-A214-6F0962E857CA}"/>
              </a:ext>
            </a:extLst>
          </p:cNvPr>
          <p:cNvSpPr txBox="1"/>
          <p:nvPr/>
        </p:nvSpPr>
        <p:spPr>
          <a:xfrm>
            <a:off x="4157662" y="5840505"/>
            <a:ext cx="60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Sherif </a:t>
            </a:r>
            <a:r>
              <a:rPr lang="en-US" dirty="0" err="1"/>
              <a:t>Madkor</a:t>
            </a:r>
            <a:r>
              <a:rPr lang="en-US" dirty="0"/>
              <a:t> – Data Analyst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0">
            <a:extLst>
              <a:ext uri="{FF2B5EF4-FFF2-40B4-BE49-F238E27FC236}">
                <a16:creationId xmlns:a16="http://schemas.microsoft.com/office/drawing/2014/main" id="{15CA80BC-0FC8-47FC-A681-B1680BFC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FBFE1D94-3F9C-4038-A220-9C70F3C7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3F2CBD6A-B6F9-4886-A0A5-5E599350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DB40642E-7CDE-4ACF-8E89-7ECB758C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1393FC38-8DAF-46B3-9720-064318AD2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939B14F2-D92F-43A2-BD51-A3BD2DAD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A76C313A-AC95-4E3A-8BC1-49F39C98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8">
            <a:extLst>
              <a:ext uri="{FF2B5EF4-FFF2-40B4-BE49-F238E27FC236}">
                <a16:creationId xmlns:a16="http://schemas.microsoft.com/office/drawing/2014/main" id="{6417918A-C5C6-44B3-B9DC-DB5A63E1A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9">
            <a:extLst>
              <a:ext uri="{FF2B5EF4-FFF2-40B4-BE49-F238E27FC236}">
                <a16:creationId xmlns:a16="http://schemas.microsoft.com/office/drawing/2014/main" id="{3E2B46C3-7216-428C-8C32-41FF390B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16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World Layoffs Dataset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sherif madkour</dc:creator>
  <cp:lastModifiedBy>sherif madkour</cp:lastModifiedBy>
  <cp:revision>2</cp:revision>
  <dcterms:created xsi:type="dcterms:W3CDTF">2024-09-24T19:32:31Z</dcterms:created>
  <dcterms:modified xsi:type="dcterms:W3CDTF">2024-09-24T19:43:17Z</dcterms:modified>
</cp:coreProperties>
</file>