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15.6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39 128,'0'0'1691,"2"-6"-1244,-1-1-314,9-18 1614,-8 34-1240,1 23-547,0-6 215,59 264 623,-11-68-573,-3 41-197,24 424 1,-59-63 1,12 299-523,118 563 365,-101-1217 303,62 458 305,-85-564-444,109 1228 119,-120-796-53,-8-425-94,-11 376 58,1-10-42,10-410-19,17 397 483,33-134-73,20 196-205,-30 10-76,-34 760-120,-8-778-139,-43 124 480,3-139 435,20-201-289,-2 86-176,20 476 78,4-775-400,0-147-3,-5 112 4,4-100-1,-1 0-1,-1-1 1,0 1 0,0-1 0,-1 0 0,-11 22 0,15-34-13,0 0 1,0 0-1,0 1 1,-1-1-1,1 0 1,0 0-1,0 0 1,0 1-1,0-1 1,0 0-1,0 0 1,0 0-1,-1 1 1,1-1-1,0 0 1,0 0 0,0 0-1,0 1 1,-1-1-1,1 0 1,0 0-1,0 0 1,0 0-1,-1 0 1,1 0-1,0 0 1,0 1-1,-1-1 1,1 0-1,0 0 1,0 0-1,-1 0 1,1 0-1,0 0 1,0 0-1,-1 0 1,1 0-1,0 0 1,0 0-1,-1-1 1,1 1-1,0 0 1,0 0-1,-1 0 1,1 0-1,0 0 1,0 0-1,0 0 1,-1-1 0,1 1-1,0 0 1,0 0-1,0 0 1,0 0-1,-1-1 1,1 1-1,-8-17-832,6 12 722,-11-30-1317,3-9-551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5:33.8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0 689 72,'0'0'7358,"18"-2"-6862,-8-4-337,1-2 0,-1 1-1,9-10 1,16-12 19,216-178 10,-234 191-181,17-14 103,-1-1 0,-1-2 0,-3-1 0,0-2 0,39-64 0,-44 60-41,-16 28-51,0-1-1,-1 0 1,-1 0 0,0 0-1,5-16 1,28 135-1377,-29-85 1356,1 0 0,2-1 0,0-1 0,0 0 0,2-1 0,22 22 0,-11-16-1,1-1-1,1-1 1,46 27-1,-37-24 30,-25-17-10,1 1 0,19 9 1,-29-17-24,14 6-297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21.84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7909 640,'0'0'1646,"30"-1"606,-1-9-2252,-1-2-1,49-28 0,-10 4-6,522-269-559,-162 81 577,-88 57 9,218-114 282,-82 35-243,-34 19-68,181-83 124,-53 28 321,243-80-159,-313 153 145,-63 16-338,201-92 108,-10 24-273,-64 28-189,-481 196 294,849-401-163,-13 26 553,543-196 177,-1140 462-571,49-20 6,1254-625-276,-1002 484 198,-488 255 41,2 6-1,192-40 1,-196 53 92,-1-7 0,-1-5 0,130-65 0,252-113 298,-504 220-266,0 0-1,0-1 1,0-1-1,0 1 0,7-7 926,-31 12-1001,0-1-1,0 0 1,0-1-1,0-1 1,0 0-1,1-2 1,-1 1-1,1-2 1,0 0-1,-16-8 1,-55-39-408,1-3 0,-78-69 1,-60-40-201,188 140 512,-149-91-1365,152 98 1341,0 1 1,-1 2-1,-68-20 0,76 29 333,21 4 30,17 4-196,-1 2-49,-1-1 1,1 1 0,-1 1 0,18 11 0,18 9 103,106 41 39,143 67-37,-31-26 19,-167-72-133,72 19 106,10 4-48,-103-35-69,-76-23-10,-1-1-3,0 0 0,1 0 1,-1 0-1,0 0 1,1 0-1,-1 0 0,0 0 1,0 0-1,1 0 1,-1 0-1,0 0 0,1 1 1,-1-1-1,0 0 1,0 0-1,1 0 0,-1 0 1,0 1-1,0-1 0,0 0 1,1 0-1,-1 1 1,0-1-1,0 0 0,0 0 1,0 1-1,0-1 1,1 0-1,-1 1 0,0-1 1,0 0-1,0 0 0,0 1 1,0-1-1,0 0 1,0 1-1,0-1 0,0 0 1,0 1-1,0-1 1,0 1 0,0 35-407,-2-16 410,-1 0 0,-1 0 0,-1-1 0,0 0 0,-12 27 0,2-3 0,-97 263 254,77-229 52,-81 134 0,97-183-177,2 0 0,1 0 0,1 2 0,1 0 0,1 0 0,-11 46 0,21-66-58,-1-1 0,0 0 0,0 0 1,-7 10-1,-3 7-57,-15 32 79,13-27 28,1 0-1,-19 56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26.27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1176,'7'10'5259,"-7"-8"-5131,13 83 176,39 135 0,-33-151-237,3 16 118,85 352 10,-38-157 161,-51-224-333,2-1-1,51 98 1,-68-147-25,0 0 0,1-1 1,0 1-1,1-1 0,-1 0 1,1 0-1,0 0 0,10 7 1,-12-10 8,-1-1 1,1 1-1,-1-1 1,1 0 0,-1 0-1,1 0 1,0 0-1,0-1 1,-1 1 0,1-1-1,0 0 1,0 1-1,0-1 1,0 0 0,-1-1-1,1 1 1,0 0 0,0-1-1,0 0 1,-1 1-1,1-1 1,0 0 0,-1-1-1,1 1 1,2-2-1,3-3-26,-1 1-1,1-1 1,-1-1-1,-1 1 1,1-1 0,-1-1-1,0 1 1,7-14-1,31-65-740,-38 74 595,30-73-1513,-11 6-871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26.69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0 446 2777,'0'0'3928,"221"-187"-3471,-164 145-337,3 0-120,-3 3-40,-1 3-136,-6 6-57,-3 3-479,-7 3-584,-10 6-488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27.69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0 285 1088,'1'-1'2467,"0"1"-2438,-1 0 0,0-1 0,0 1 0,1 0 0,-1 0 0,0 0 0,0 0 0,1 0 0,-1 0 0,0 0 0,0 0 1,6 3 667,-6-3-668,0 0 0,1 1 0,98 218 741,48 124-523,-129-309 1198,-18-34-1430,-3-19 447,-1 4-443,-1-1 1,0 2-1,-14-25 1,-5-17 10,9 6-283,2 0 1,2-1-1,3-1 0,2 0 0,1-102 1,6 147 208,0-1 1,0 1 0,0 0 0,1 0 0,0 0 0,1 0-1,-1 0 1,1 0 0,1 1 0,-1-1 0,1 1 0,0 0-1,10-11 1,6-5 21,2 0 1,25-19-1,-14 12-14,-15 13-25,-7 4-87,1 1 0,1 1 0,0 0 1,0 1-1,0 0 0,20-9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28.69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47 352 1144,'0'0'2503,"16"4"-2224,15 2-2,0-1 0,49 1 0,-64-5-226,-1-2 0,1 0 0,-1-1 0,0-1 0,1 0 0,-1-1 0,-1 0 0,1-1 0,0-1 0,-1-1 0,16-9 0,-29 15-48,20-10-88,-1-2 1,-1 0 0,23-21-1,-37 30 68,-1-1 0,1 1 0,-1-1 0,0-1 0,0 1 0,-1 0 0,1-1 0,-1 0 0,-1 1 0,1-1 0,-1 0 0,0-1 0,0 1 0,-1 0 0,0-1 0,0 1 0,0-8 0,-1 6 6,1-1 33,-1 0 0,-1 0 0,1 0 0,-2 0 0,-2-13 1,2 18-18,1 1 1,-1-1 0,0 1 0,0 0 0,0 0 0,0 0 0,0 0 0,-1 0 0,1 0 0,-1 1 0,0-1 0,0 1 0,0 0 0,0 0 0,0 0-1,-7-3 1,3 2-44,-1 0 0,0 1 0,0 0 0,0 0-1,0 0 1,-1 1 0,-10 0 0,-63 4-75,60-2 181,13 0-60,0 1-1,0 0 1,1 0 0,-1 1 0,1 0 0,-1 1 0,1 0 0,0 0 0,0 1 0,1-1 0,-10 9 0,0 1 15,2 0 0,-1 0-1,-21 29 1,25-27 22,2 0-1,0 1 0,1 0 0,1 0 1,1 1-1,-11 36 0,-16 119 73,25-113-118,3-16 173,2 88 0,4-119-97,0-9-41,1 0 0,0 0 0,0 0 0,0-1 0,0 1 0,1 0 0,-1-1 0,1 1 0,0-1 0,0 0 0,0 0 0,1 0 0,-1 0 0,1 0 1,0 0-1,-1 0 0,1-1 0,0 1 0,1-1 0,-1 0 0,6 3 0,10 5 130,0-1 1,34 11-1,-45-16-153,27 6 87,-1-1 1,1-1-1,0-2 1,1-2-1,-1-1 0,1-1 1,59-6-1,-84 2-86,1 0 0,-1-1 1,0 0-1,0 0 0,0-1 0,-1-1 0,1 0 0,-1 0 1,0-1-1,0 0 0,-1-1 0,0 0 0,0-1 1,8-9-1,-5 5-125,0-2 1,-1 1-1,-1-1 1,0-1-1,-1 0 1,-1 0-1,0-1 1,10-28-1,-8 7-548,-1-1-1,-3 0 0,0 0 0,-1-51 1,-4 17-1264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30.0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0 529 1632,'0'0'5167,"2"-10"-4906,0 3-254,1-9 209,1 0 0,1 0 0,0 0 0,11-21 0,-14 35-237,0-1 0,1 1 1,-1-1-1,1 1 0,-1 0 0,1 0 0,0 0 1,0 0-1,0 0 0,0 1 0,0 0 0,0-1 1,1 1-1,-1 0 0,0 0 0,1 1 0,-1-1 1,0 1-1,5 0 0,6-2-65,1 2 0,0 0 0,18 3 0,-27-1 80,0 0 0,-1 0 0,1 0 1,-1 0-1,1 1 0,-1 0 0,0 0 0,0 1 1,0 0-1,-1-1 0,1 2 0,-1-1 0,0 0 0,0 1 1,4 6-1,5 7 67,-2 0-1,19 37 1,3 24 176,25 89 0,-21-54-129,-26-85-117,-6-16-28,1 1 0,-2 0 1,0-1-1,-1 2 0,3 28 535,-2-62 721,-5 2-1216,0 1 0,-1-1 0,-1 1 0,-1-1 0,-5-15 0,-35-81-202,1 2-33,35 75-43,0-1 1,3-1-1,1 1 1,1-1 0,4-45-1,-1 54 75,1 17 138,0-1 1,1 0 0,0 1 0,1-1 0,7-18 0,29-62 123,-27 67-86,-7 17 24,0 1-1,0 1 0,1-1 0,0 1 0,0 0 1,1 0-1,-1 0 0,2 1 0,-1 0 0,1 1 1,-1 0-1,11-5 0,7-3-4,0 1 0,49-16 0,-47 22-14,-1 1 1,1 1-1,1 1 0,-1 2 0,37 2 1,-23-1-19,-29 1 47,0 0 0,0 1 0,-1 1 0,1-1 0,-1 2 0,0 0 0,0 0 0,19 10 0,0 4 83,49 35 1,-58-36-40,0 2-1,-1 0 1,-1 1-1,-1 1 1,-1 0-1,-1 2 1,15 25-1,0 10 86,43 110 0,-73-164-107,19 36-110,-19-38 110,0-1 0,0 1 1,0-1-1,1 0 0,-1 1 1,0-1-1,1 0 0,-1 0 1,1 0-1,0 0 1,-1 0-1,1 0 0,0 0 1,-1-1-1,1 1 0,0-1 1,0 1-1,-1-1 0,1 0 1,3 1-1,-1-1-79,-1 0-1,1-1 1,-1 1 0,0-1-1,1 0 1,-1 0-1,0 0 1,0 0 0,1 0-1,-1-1 1,0 1-1,0-1 1,-1 0 0,5-3-1,0-2-310,0 0-1,0 0 1,8-13-1,-3 5-432,15-22-1683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5:31.83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690 836 640,'0'0'5272,"0"-5"-4681,0 1-577,0 1 79,0 1 0,0-1 0,0 1 0,0-1 0,0 1 0,-1 0 0,1-1 0,-1 1 0,1-1 1,-1 1-1,0 0 0,0 0 0,0-1 0,0 1 0,0 0 0,-1 0 0,1 0 0,-1 0 0,1 0 0,-1 1 0,-2-3 0,-10-6-108,1 1 0,-1 0-1,0 1 1,-1 1-1,0 0 1,0 1-1,-1 1 1,1 0-1,-19-2 1,3 2-446,0 2 0,0 1 0,-58 4-1,85-1 447,0 0-1,0 0 0,0 0 0,1 0 0,-1 1 0,0-1 0,1 1 0,-1 0 0,1 0 1,0 0-1,0 0 0,0 1 0,0-1 0,-4 5 0,-36 47-263,31-36 248,-22 29 64,3 1-1,-37 76 0,54-94-13,1 1 1,2 0-1,1 1 0,1 0 0,-7 56 0,11 18 56,5-96-60,0 1 1,1-1-1,1 0 0,-1 0 0,2 0 1,-1 0-1,2 0 0,4 10 0,4 3 45,1-2-1,1 1 0,1-2 0,33 36 1,-41-49 22,0 0 0,1 0 0,0 0 0,1-1-1,0-1 1,0 1 0,0-1 0,0-1 0,1 0 0,-1 0 0,1-1 0,0 0 0,0 0 0,18 1 0,-13-4-62,1 0 0,-1 0 0,1-2 0,-1 0 0,1-1 0,-1 0 0,0-1 0,0-1 0,-1 0 0,0-1 0,1-1 0,-2 0 0,1-1 0,-1-1 0,19-15 0,-9 5-103,-1-1-1,0-1 1,-2-1 0,0 0-1,27-43 1,-37 49 39,0-1 0,-1 0 1,-1 0-1,-1 0 0,-1-1 0,0 0 1,-1-1-1,-1 1 0,0-1 0,0-20 1,-3 10 28,0-81-41,-2 96 53,0 0 0,-1 0 1,-1 1-1,0-1 1,-9-21-1,-130-242 862,70 147-196,12 20-620,-109-233 244,154 294-407,12 38 112,0 0 1,-1 0-1,-8-19 1,17 76-1159,70 128 1158,-48-117 31,7 15 32,4 7-20,-3 1 0,48 167 0,-75-217-36,2-1 1,1 0 0,1 0-1,26 43 1,74 101-6,-106-165 6,6 9 29,0 0 0,2-1 0,0-1 0,0 0 0,20 15 0,-25-24-7,0 0-1,0 0 1,0-1-1,0 0 1,1-1-1,0 0 1,0 0 0,0-1-1,0 0 1,0-1-1,1 0 1,11 0-1,-6-1 33,0 0-1,0-1 0,0-1 1,0 0-1,0-1 1,-1-1-1,1-1 0,0 0 1,-1-1-1,17-7 0,9-8-163,0-2 1,67-48-1,-105 67-66,0-1 0,0 1 0,0-1 0,-1 0 1,1 0-1,-1 0 0,0 0 0,0-1 0,-1 1 0,1-1 0,-1 1 1,0-1-1,1-5 0,1-4-987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6:08.19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9869 1240,'17'-7'5572,"-8"-7"-5570,1 0 0,1 1 0,15-15 0,12-16 19,7-22 43,70-136-1,-85 145-63,9-22 166,-3-2-1,50-165 0,-73 188 4,-1-1 0,-3 0 0,1-62 0,-9-183 159,-3 150-11,4 12 124,0 16 39,-16-150 0,-19-30 156,-8-62 76,8 79-656,-30-186 19,-11-13-34,21 119 80,-8-160 5,47-182-125,15 537 0,-1 151-1,-1-77-1,5 1 1,17-108-1,21 4-404,76-220 1,-24 157 112,-80 228 226,2 1 1,1 0-1,2 1 0,26-37 1,-34 58 32,1 0 1,0 1 0,1 0-1,1 0 1,0 2 0,1 0-1,0 0 1,1 2 0,0 0-1,1 0 1,17-6-1,-6 5-114,0 0 0,1 2-1,0 2 1,0 0 0,1 2-1,-1 2 1,43-1 0,-63 4 128,0 0 0,0 1 0,1 1 0,-1-1 0,0 1 0,0 1 0,-1 0 0,1 0 0,0 1 0,-1 0 0,0 0 0,0 1 0,0 0 0,-1 0 0,1 1 0,8 9 0,15 15 21,-3 0 1,0 2-1,35 53 1,57 113 166,-112-185-157,20 41 25,-2 2 1,-2 0-1,18 67 1,35 183 427,-74-293-440,67 428 481,-35-188-212,59 620 310,-58-465-388,-13-202-105,14 184-21,-36-386-88,68 939 203,16-375-122,-56-395-71,88 517 2,-87-533-177,64 189 0,-73-269 172,17 111 0,-5 84 26,7 42-2,-19-202-4,40 125 0,-44-186-12,2-1 0,2-1 1,2-1-1,49 76 0,-62-110-28,1 0 1,0-1-1,1 0 0,0-1 0,1 0 0,0-1 0,1 0 0,1-1 0,-1-1 0,1 0 0,1-1 0,0 0 0,0-2 0,0 0 0,1 0 0,0-2 0,0 0 0,0-1 0,0-1 0,1 0 0,23-2 0,9 1-25,60-3-91,-98 1 116,0-1 0,1 0 0,-1-1 1,0-1-1,-1 0 0,21-9 0,-8 0 28,-1-1-1,0-1 0,-1-1 0,-1-1 1,-1-1-1,0-1 0,-1-1 1,-1 0-1,16-25 0,-13 13 45,-2-1 0,-1-1-1,-1 0 1,-2-1 0,18-66 0,-16 32 66,-3 0 0,6-94 1,-10-134 85,-10 124-13,-27-857 1989,-2 427-1246,5 74-506,-82-630-213,46 506 170,26 255-384,8 81-189,-35-307-249,39 435 337,3-248 0,19-739-551,-6 325 249,6 199-638,2 610 902,2 1-1,1-1 1,18-62-1,-17 81 74,1 0-1,2 1 1,0 0-1,1 1 1,1 0-1,2 0 1,0 1 0,0 1-1,2 0 1,19-19-1,-23 29-57,0 1-1,0 1 1,1 0-1,0 0 1,0 1 0,1 1-1,25-8 1,97-16 47,-117 26 58,29-2-66,0 1-1,55 4 0,-50 0-8,-42 1 77,0 0-1,0 1 0,0 0 0,-1 1 0,1 0 0,-1 0 0,17 9 1,63 39-42,-82-47 48,13 9 17,-1 1 0,0 2 0,-1-1 0,-1 2 0,0 1 0,-2 0-1,0 0 1,-1 2 0,0 0 0,-2 0 0,0 2 0,-2-1 0,12 33-1,-8-9 23,-2 0 0,-2 0-1,-2 1 1,-1 0 0,-1 93-1,-6-80-33,4 381 40,34 12-4,-36-438-40,76 378-6,-22-140-198,-44-186-82,5 121 0,-17-110-1951,0-16-1833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2.14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0 344 1776,'0'0'6949,"18"-5"-7103,20-21 146,-19 12-71,2 1 0,21-11 0,39-18-231,-54 26 257,2 2-1,0 0 0,0 2 0,1 1 0,52-11 1,-17 14 250,0 4 1,85 5 0,-52 0 146,686-1 700,-617-6-984,-136 3-89,-1-2 0,0-1-1,43-14 1,-68 19-6,0-1-1,0 0 1,-1 0 0,1-1-1,0 1 1,-1-1 0,1 0-1,6-7 1,-8 7-190,-1 0 0,0 0 1,0 0-1,0 0 0,-1 0 0,1 0 0,-1 0 1,1 0-1,-1-1 0,0 1 0,0-1 0,-1 1 1,1-1-1,-1-3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23.6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1382 3241,'0'0'5177,"31"0"-4497,6-3-658,-1-1 0,0-2 0,0-1 0,54-20 0,12-1 11,538-88 0,-636 115-33,518-48 68,-355 38-56,288-6 229,-231 12-75,-170 3-13,480-34 102,-18-28-306,-47 5 23,-102 14 36,-92 14-1,260-32 2,827-61 85,-1212 112-46,301-26 108,-377 33 366,85 7 0,-128 1-519,-1 2 0,0 1 0,0 2 0,0 1 0,30 13 0,73 20 7,-42-26 4,0-5 0,2-3-1,-1-4 1,113-11 0,-75-6-46,146-33 1,18-4-42,-145 31-78,230-22 65,1082-89 223,-425 40-108,950 15-379,-651 37 274,-1077 27 69,1320-81-80,-542 33-486,-411 27 765,1236-28 768,-1378 59-347,525 2-366,128 70-276,-919-52-24,-5 0-5,432 28 82,56-30 19,230 11 352,-869-24-332,868 45 211,-644-41-240,67 3-13,771 32 163,-322 5 561,-751-45-723,-27-2 17,0 0 0,0 2 0,-1 0 0,31 10-1,-53-13-25,1 0 0,-1 0 0,0 1 0,1-1 0,-1 0 0,1 0 0,-1 1 1,0-1-1,0 0 0,1 1 0,-1-1 0,0 0 0,1 1 0,-1-1 0,0 0 0,0 1 0,0-1 0,0 0 0,1 1 0,-1-1 0,0 1 0,0-1 0,0 1 0,0-1 0,0 0 0,0 1 0,0-1 0,0 1 0,0-1 0,0 1 0,0-1 0,0 0 0,0 1 0,-1-1 0,1 1 0,0-1 0,0 0 0,0 1 0,0-1 0,-1 1 0,1-1 0,0 0 0,-1 1 0,1-1 0,-1 1 0,-13 15-1295,14-16 1209,-21 21-2411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2.71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451 0 800,'0'0'1870,"-6"16"-1814,-4 10-38,-61 164 2062,-29 158 808,-53 164-1635,110-393-1172,-21 67-10,60-175-161,9-33-2018,10-10-330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3.45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164 1 1536,'0'0'3792,"3"14"-2228,-6 7-1524,-1 0 0,-14 39-1,1-4 122,-1 12-4,-49 209 449,52-197-453,-9 121-1,24-146-224,14-66-617,-10 7 588,71-92-2424,-38 45-216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3.81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2897,'0'0'2080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5.02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64 856,'0'0'4991,"0"8"-4390,8 374 1890,1 2-2045,-9-453-1537,16-118 0,-10 153 998,1 2 1,2-1-1,1 1 0,2 1 0,25-51 1,-25 60-47,1 0 0,1 1 0,1 1 0,1 0 0,1 1 0,0 1-1,1 0 1,22-15 0,-25 23 63,0 0 0,1 0-1,0 2 1,0 0-1,1 0 1,0 2-1,1 0 1,-1 1 0,1 1-1,0 1 1,34-3-1,-30 5-85,-1 0 61,36 2 1,-52-1 106,0 1 1,0 0 0,0 0 0,0 0-1,0 1 1,-1-1 0,1 1 0,0 0-1,-1 1 1,1-1 0,-1 1-1,6 4 1,1 4 74,-1 1 0,0 0 0,-1 0 0,0 0 0,-1 2 0,0-1 0,-1 1 1,-1 0-1,0 0 0,-1 1 0,0-1 0,-1 1 0,3 24 0,-1 19 412,-2 0-1,-4 74 1,-1-58 162,1-43 637,0-33-1156,1-34-389,2 0 1,2 0-1,1 0 0,21-67 1,-8 50-325,2 1 0,40-74 0,-55 115 541,0-1-1,1 2 1,1-1 0,-1 1 0,2 0-1,-1 1 1,1 0 0,1 0 0,0 1-1,0 0 1,0 1 0,1 0 0,0 0-1,0 1 1,1 1 0,0 0 0,0 1-1,0 0 1,0 0 0,1 2 0,13-2-1,-2 0-47,0 2 0,0 0 0,0 2-1,0 1 1,26 4 0,-45-3 111,0-1 1,0 1-1,0 1 0,0-1 1,0 1-1,0 0 0,-1 0 1,1 0-1,-1 1 0,0-1 1,0 1-1,0 0 0,0 0 1,-1 1-1,0-1 0,0 1 1,0-1-1,0 1 1,-1 0-1,4 10 0,1 4 201,-1 1-1,-1 1 1,0-1 0,1 26-1,2 114 933,1 16-506,-2-154-790,-7-22 98,0 1 0,0-1 0,1 0 0,-1 0 0,0 1 0,4 2-456,-4-3 456,1 0 0,-1 0 0,0 0 0,1 0 0,-1 0 0,1 0 0,-1 0-1,0 0 1,1 0 0,-1 0 0,1 0 0,-1 0 0,0 0 0,1 0 0,-1 0 0,0 0 0,1-1 0,-1 1 0,0 0 0,1 0 0,-1 0 0,0-1 0,3-3-380,8-18-1573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5.6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145 258 992,'0'0'5240,"19"4"-4793,60 12-55,-70-14-261,0-1 0,0 0-1,0-1 1,0 0 0,0 0 0,0-1 0,0 0 0,0 0 0,-1-1 0,1 0 0,0-1-1,-1 0 1,16-8 0,-10 3-142,-1-1-1,0-1 1,-1 0-1,0 0 0,20-24 1,-27 29-60,-1 0 1,-1 0 0,1-1-1,-1 1 1,0-1-1,0 0 1,0 1-1,-1-1 1,0 0-1,0-1 1,-1 1-1,0 0 1,0 0-1,0-1 1,-1 1 0,1-1-1,-2-7 1,0 12 26,1-1 0,0 1 0,-1 0 0,0-1 0,1 1 0,-1 0 0,0 0 0,0 0 0,0 0 1,-1 0-1,1 0 0,0 0 0,-1 0 0,1 0 0,-1 1 0,0-1 0,1 0 0,-1 1 0,0 0 0,0-1 1,0 1-1,0 0 0,0 0 0,0 0 0,-1 0 0,1 0 0,-3 0 0,-6-2-263,1 0-1,-1 1 0,0 0 1,-19 0-1,-3 0-57,0 2-1,0 1 1,-60 10-1,83-9 377,0 0 0,0 1 0,0 1 0,1 0-1,-1 0 1,1 1 0,0 0 0,0 0 0,0 1 0,1 0 0,0 1-1,0 0 1,1 0 0,0 1 0,0 0 0,-9 14 0,8-10 128,2 1 0,0 0 0,0 1 0,1-1 0,1 1 0,0 0 0,1 1 0,-2 19 1,1 14 506,3 57 0,2-50-331,-1-42-227,1 0 0,1 1 0,0-1 0,1 0 0,0 0 0,1 0 0,0-1 0,1 1 0,1-1 0,0 0 0,0-1 0,1 1 0,1-1 0,0-1 0,0 1 0,1-1 0,0-1 0,1 0 0,0 0 0,0-1 0,1 0 0,0-1 0,1 0 0,-1-1 1,1 0-1,1-1 0,-1 0 0,1-1 0,18 4 0,7-2 118,1-1 0,0-3 0,48-1 0,-43-2-122,-43 1-62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07.41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638 15 120,'-8'-1'7918,"-36"-4"-8360,-6 0-124,0 2 0,-96 6-1,123-1 535,1 1-1,0 2 1,0 0-1,0 1 0,0 1 1,1 0-1,0 2 1,1 1-1,0 1 1,0 0-1,-32 26 1,46-32 43,2 0 1,-1 0 0,1 0 0,0 1 0,0-1 0,0 1 0,1 0 0,0 0 0,0 0 0,0 1 0,1-1 0,0 1-1,0-1 1,1 1 0,0 0 0,0 0 0,1 0 0,-1-1 0,1 1 0,1 0 0,-1 0 0,1 0 0,1 0 0,-1-1-1,1 1 1,0-1 0,1 1 0,-1-1 0,1 0 0,5 8 0,2-2 10,0-1-1,1 0 1,1 0 0,-1-1-1,2-1 1,-1 0 0,1-1-1,1 0 1,-1-1-1,21 8 1,13 1 274,94 19 0,-104-28-184,-1 1 0,0 2 0,0 2 0,57 27 0,-84-34-88,0 1 1,-1 0-1,0 0 1,0 1-1,0 0 1,-1 0-1,0 1 1,0 0-1,-1 1 1,0-1-1,0 1 1,-1 0-1,0 0 1,-1 1 0,0 0-1,0 0 1,2 11-1,0 12 167,-1 0-1,-1 1 1,-2 64 0,-2-91-104,0 0-1,-1 1 1,0-1 0,0 0 0,-1 0 0,1 0-1,-2 0 1,1 0 0,-1-1 0,0 1 0,0-1-1,-1 0 1,0 1 0,0-2 0,0 1-1,-1 0 1,0-1 0,0 0 0,0 0 0,-9 6-1,5-5 40,-1 0 0,0-1 0,-1 0 0,1 0 0,-1-1 0,0-1 1,0 0-1,0 0 0,0-1 0,-1 0 0,1-1 0,-15 0 0,14-1-108,3 0-96,1 0 0,0 0-1,-1-1 1,-12-3 0,18 3-5,-1 0 1,1-1-1,0 1 0,-1-1 0,1 1 0,0-1 0,0 0 0,0-1 1,1 1-1,-1 0 0,1-1 0,-1 0 0,1 1 0,-3-6 1,-9-13-1092,2-1 1,1-1 0,-11-31 0,4-6-1553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1.1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148 201 288,'-1'3'7138,"-1"16"-7273,2-14 154,0-1 0,0 1 0,1 0 0,0 0 0,0-1 0,0 1 0,0-1 0,1 1 1,0-1-1,0 1 0,4 6 0,-1-4 22,1 0-1,0 0 1,0 0 0,1-1 0,10 8-1,-5-6 4,1 1-1,1-2 0,-1 0 1,1 0-1,0-1 0,1-1 0,-1-1 1,1 0-1,0 0 0,0-2 1,0 0-1,1 0 0,-1-2 1,0 0-1,1 0 0,23-5 0,-31 3-35,0-1 0,0 0-1,0 0 1,0 0-1,-1-1 1,1 0-1,-1-1 1,0 0-1,10-9 1,8-8-130,22-26-1,-26 25-5,-5 7 11,0-1 0,14-22 1,-26 33 8,0 0 1,-1 0 0,0 0-1,0 0 1,0-1-1,-1 1 1,0-1 0,0 0-1,-1 1 1,0-1-1,1-12 1,-2 17 67,0-1-1,0 0 0,0 0 1,0 0-1,-1 1 1,1-1-1,-1 0 1,0 0-1,1 1 0,-1-1 1,0 0-1,-1 1 1,1-1-1,0 1 1,-1 0-1,-2-4 0,0 3-36,0 0 0,0 0 0,0 1 0,-1-1 0,1 1 0,-1 0 0,1 0 0,-7-1 0,-9-3-158,-1 1-1,1 0 1,0 2-1,-31-2 1,-86 6-546,61 0 757,55-1 27,1 1 0,-1 1 1,0 1-1,0 1 0,1 1 0,0 0 0,0 2 0,-23 10 0,34-13 44,1 0-1,0 1 1,0 0-1,0 1 1,1-1 0,-1 1-1,1 1 1,1-1 0,-1 1-1,1 0 1,1 1 0,-1-1-1,1 1 1,0 0-1,1 1 1,0-1 0,0 1-1,1 0 1,0 0 0,-2 15-1,-1 15 316,3 1-1,1-1 0,2 1 1,6 46-1,-3-67-264,2 0 1,0 1-1,1-2 0,1 1 0,0-1 0,2 0 0,0-1 0,1 0 0,1 0 0,0-1 1,1 0-1,15 14 0,-5-8 92,0 0 1,2-2 0,0-1-1,1 0 1,1-2 0,55 26-1,-56-32-27,1-1-1,1-1 1,-1-2-1,54 8 1,-32-10 56,0-2 0,48-5 0,-82 1-264,0 0 1,0-2-1,-1 0 1,1 0-1,-1-2 0,0 1 1,0-2-1,0 0 1,0 0-1,-1-1 1,0-1-1,-1 0 1,0 0-1,14-14 0,-3-1-871,0-1-1,-2 0 0,-1-1 1,-1-2-1,18-33 0,-3-7-2245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1.8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1 205 568,'0'0'5939,"18"-11"-5122,114-77 754,-126 85-1580,-5 2-83,-1 16-799,4 651 3816,46-941-1528,-40 244-1543,1 1 0,1 1 0,1 0-1,1 1 1,2 0 0,37-49 0,-22 39-444,1 2 0,2 1 0,70-56 0,-93 83 323,-1 1 1,1 0-1,1 1 0,-1 0 1,17-6-1,-22 10-77,0 0-1,0 0 1,0 1 0,0 0 0,1 0 0,-1 0 0,0 1-1,0 0 1,0 0 0,1 1 0,-1 0 0,0 0-1,8 2 1,10 12-1711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2.31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48 0 1064,'0'0'5517,"-5"26"-4683,-27 171 925,25-131-738,4 118-1,3-114-789,7-33-180,-7-37-94,0 1-1,0 0 1,0-1-1,0 1 1,1 0-1,-1-1 0,0 1 1,0 0-1,0-1 1,1 1-1,-1-1 1,1 1-1,-1-1 0,0 1 1,1-1-1,-1 1 1,1-1-1,-1 1 1,1-1-1,-1 0 0,1 1 1,-1-1-1,1 1 1,-1-1-1,1 0 1,0 0-1,-1 1 0,1-1 1,-1 0-1,1 0 1,0 0-1,-1 0 1,1 0-1,0 0 0,-1 0 1,1 0-1,0 0 1,-1 0-1,1 0 1,0 0-1,-1 0 0,1-1 1,-1 1-1,1 0 1,0 0-1,-1-1 1,1 1-1,-1 0 0,1-1 1,-1 1-1,1-1 1,-1 1-1,2-1 1,11-20-1862,4-8-510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2.63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3473,'0'0'0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46.43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402 27 520,'1'-26'7554,"6"40"-7441,-1 1 0,0 0 1,-1 0-1,0 0 0,-1 1 0,3 30 1,-1 98-132,-6-119 74,-1-5-48,-1-1 0,0 1 1,-2 0-1,0-1 0,-1 0 1,-1 0-1,-12 25 1,-70 121 35,48-95-82,-106 212 15,124-230-7,2 0 0,3 1 0,-19 92 0,20-34-82,4 1 0,3 113 0,10-207 102,1 0 0,0 0-1,2 0 1,0-1 0,1 1-1,0-1 1,2 0 0,0 0 0,1-1-1,13 21 1,3-1 4,1-1 0,1-2 0,40 40 0,-52-59-8,0-1 0,1 0 1,0-1-1,1-1 1,22 12-1,-29-18 76,0-1 0,1 0 0,0 0 1,0-1-1,0-1 0,0 0 0,0 0 0,0-1 0,1 0 1,-1 0-1,17-2 0,-20-1-7,1 0 0,-1 0 0,0 0 0,0-1 0,0 0 0,0 0 0,0-1-1,-1 1 1,0-2 0,10-7 0,8-9-102,26-28 1,-20 16-1043,36-51 0,-31 30-1445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3.2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0 202 936,'0'0'5589,"17"19"-4947,55 60-118,-68-74-448,0-1 0,1 1 0,0-1 0,0 0 0,0 0 0,0-1-1,1 0 1,-1 0 0,1 0 0,0 0 0,0-1 0,0 0 0,0 0 0,0 0 0,12 0 0,0 1 73,9 1 13,1-1 0,-1-2 0,37-3 0,-59 2-169,1-1 0,-1 0 0,0 0 0,0-1-1,0 1 1,1-1 0,-2 0 0,1-1 0,0 1-1,0-1 1,-1 0 0,0 0 0,1-1 0,-1 1-1,0-1 1,-1 0 0,1 0 0,-1 0 0,0 0-1,0-1 1,0 1 0,0-1 0,-1 0 0,0 0-1,3-8 1,-1 1-86,0-1 0,-1 1 0,0-1 0,-1 1 0,-1-1 0,0 0 0,-1 0 0,0 1 0,-4-27 0,3 34 7,-1-1-1,1 1 1,-1 0 0,0-1 0,-1 1 0,1 0-1,-1 0 1,0 0 0,-1 1 0,1-1 0,-1 1-1,1 0 1,-1 0 0,-1 0 0,1 0 0,-1 1-1,1-1 1,-1 1 0,0 0 0,0 1 0,0-1 0,-8-2-1,-3 0-150,0 1 0,-1 0 0,0 1 0,1 1 0,-1 0 0,-22 1 0,33 2 226,0 0 1,0 0-1,1 0 1,-1 1-1,0 0 1,1 0-1,-1 0 1,1 1-1,0 0 1,0 0-1,0 0 1,0 1-1,0-1 0,1 1 1,0 1-1,-1-1 1,2 0-1,-1 1 1,0 0-1,1 0 1,-4 7-1,-5 9 202,1 0-1,2 1 1,0 0 0,-7 26-1,8-9 169,1 0-1,2 1 1,2 0-1,3 72 0,0-62-49,0-37-222,1-1-1,1 1 1,0-1 0,1 0 0,0 1 0,0-1 0,2 0-1,-1-1 1,1 1 0,1-1 0,0 0 0,1 0 0,8 10-1,-9-13 22,0-1-1,1 0 0,0 0 1,0-1-1,1 1 0,0-2 1,0 1-1,0-1 0,0 0 1,1-1-1,0 0 0,0 0 0,0-1 1,0 0-1,1-1 0,-1 0 1,16 2-1,-9-4-228,-1 0-1,1-1 1,0-1-1,-1 0 1,1-1-1,-1-1 1,26-10 0,-1-3-2016,53-32 1,-74 39 1259,43-26-3435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3.89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502 179 928,'0'0'7891,"-4"-21"-7137,-13-63-82,16 80-632,0 1 0,0-1 0,0 1 0,0-1 0,-1 1 0,1 0 0,-1 0 0,0-1 0,0 1 0,0 0 0,0 1 0,0-1 0,-1 0 0,1 1 0,-1-1 0,0 1 0,0 0-1,0 0 1,-6-3 0,3 2-118,-1 1-1,1 1 1,-1-1-1,1 1 1,-1 0-1,0 0 1,-7 1-1,7 0 4,-8-1-35,0 1 0,0 0 0,1 1 0,-1 1 0,0 0 0,1 1 0,-1 0 1,1 2-1,0-1 0,0 2 0,1 0 0,0 0 0,0 2 0,0-1 0,1 1 0,0 1 0,0 1 0,-19 20 0,22-21 87,0 1 0,1 1 0,1-1 0,0 1 0,0 1 0,1-1 0,1 1-1,-9 24 1,9-15-5,1 0-1,1 0 0,0 0 0,2 36 0,1-52-6,0 0-1,0 1 0,1-1 1,0 0-1,0 0 0,0 0 1,1 0-1,-1 0 0,1 0 1,0 0-1,1-1 0,-1 1 1,1-1-1,5 7 0,-3-5 25,1-1 1,-1 0-1,1-1 0,0 1 0,0-1 0,0-1 1,1 1-1,-1-1 0,10 4 0,12 1 35,-1-1 1,1-2-1,0 0 0,38 0 1,-52-4-42,19 2-177,79 8-317,-100-9 509,0 1 0,0 0 1,0 0-1,-1 1 0,1 1 0,18 9 0,-27-11 34,0 0-1,0 0 1,0 0-1,0 0 1,0 1-1,-1-1 1,0 1-1,1-1 1,-1 1-1,0 0 1,-1 0-1,1 0 1,-1 0-1,0 0 1,0 0-1,0 0 1,0 1 0,-1-1-1,0 5 1,1 12 247,-1 0 0,-4 31 0,3-45-172,-1 7 65,-1-1 1,0 0-1,-1 0 0,0-1 1,-1 1-1,0-1 0,-1 0 1,-10 15-1,0-3 694,-1-1 1,-37 38-1,54-60-837,-1 0 1,0 0-1,1 0 0,-1-1 0,0 1 0,0 0 0,0 0 0,1-1 0,-1 1 1,0 0-1,0-1 0,0 1 0,0-1 0,0 1 0,0-1 0,0 0 0,0 1 1,0-1-1,-1 0 0,1 0 0,0 0 0,0 1 0,0-1 0,0 0 0,0-1 1,0 1-1,0 0 0,-1 0 0,1 0 0,0-1 0,0 1 0,0 0 0,0-1 1,-1 0-1,-2-3-215,0 1 1,1-1 0,-1 0-1,1-1 1,0 1 0,-4-8 0,7 11 153,-58-101-5336,32 53 1285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5.50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918 197 1040,'0'0'5436,"-1"-9"-4896,-1-2-224,0 0-1,-1 0 1,0 0-1,-5-13 1,5 18-359,1 1 1,-1 0 0,0-1 0,0 1-1,-1 1 1,1-1 0,-1 0 0,0 1-1,-1 0 1,1 0 0,-1 0 0,-5-3-1,-4-1-273,-1 0 1,-1 2-1,1 0 0,-1 0 0,0 1 0,-1 1 0,1 1 0,-18-1 0,-140-1-850,120 5 978,26 1 93,-1 1 0,1 1 0,-1 1 0,1 1-1,-35 13 1,43-12 58,0 2 0,1 1-1,0 0 1,0 1 0,1 2 0,1-1-1,-31 28 1,40-31 131,1 1 1,0 0-1,1 0 1,-1 1-1,2 0 0,0 0 1,0 1-1,0-1 1,2 1-1,-1 0 0,1 0 1,1 0-1,0 1 1,-1 17-1,2-11 76,1 1 0,0-1-1,1 1 1,1-1 0,1 0 0,1 0 0,0 0 0,10 24 0,-3-18-52,1 0 1,1-1 0,1 0-1,1-1 1,1 0 0,1-2-1,1 0 1,0-1 0,2-1 0,0 0-1,1-2 1,1 0 0,34 18-1,-44-29-8,-1-1 0,1 0-1,-1-1 1,1 0-1,0-1 1,0-1 0,0 1-1,0-2 1,17-1 0,-24 1-86,-1-1 0,1 0 1,-1 0-1,1 0 0,-1-1 1,0 1-1,0-1 0,1 0 1,-1 0-1,-1-1 1,1 1-1,0-1 0,0 0 1,-1 0-1,0 0 0,4-4 1,7-10-82,0 0 0,13-20 1,-24 32 34,52-87-1367,-4-2 0,63-160 0,-51 106-817,-62 174 2274,0 12 513,1 0 0,2 0 0,2-1 1,1 1-1,16 45 0,-16-63-366,0 0-1,1 0 1,2-1-1,0 0 1,0-1-1,2 0 1,0-1-1,2 0 1,-1 0-1,2-2 1,17 15-1,-29-27-242,1 0-1,-1-1 1,1 1 0,0-1-1,-1 0 1,1 0-1,0 0 1,0-1 0,0 0-1,0 1 1,1-2 0,-1 1-1,0 0 1,0-1-1,1 1 1,-1-1 0,0-1-1,1 1 1,-1 0-1,0-1 1,0 0 0,0 0-1,1 0 1,-1-1 0,0 1-1,0-1 1,-1 0-1,1 0 1,0 0 0,-1-1-1,1 1 1,-1-1-1,0 0 1,5-5 0,24-32-2309,-4-2-1448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6.11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30 136 128,'0'0'3157,"6"36"-2077,16 118 5,-17-106-411,-2-1 0,-5 75-1,1-88-501,-3 12 60,-2 1-1,-2-2 1,-23 79 0,17-102 563,38-475-1694,-19 403 479,-1 1 21,2 1 0,2-1 0,19-60 1,-25 103 341,0 0 0,1 0 0,-1 0 1,1 1-1,0-1 0,0 1 0,1 0 0,0 0 1,0 0-1,0 0 0,0 1 0,1 0 0,0 0 1,8-6-1,-6 7 22,0 0 1,1 0 0,-1 0-1,1 1 1,-1 0 0,1 0-1,0 1 1,0 0 0,0 1-1,0 0 1,8 0-1,-6 2 47,1 0-1,-1 0 0,1 1 0,-1 0 0,0 1 0,0 0 1,-1 0-1,1 1 0,-1 0 0,0 1 0,0 0 0,-1 1 0,11 10 1,11 11 245,-1 2 0,26 36 1,-23-24-25,-2 0 1,-2 3-1,-2 0 1,23 57 0,-34-65-25,-1 0 1,-2 2 0,-2-1 0,-1 1 0,-2 1-1,2 40 1,-9 6 98,27-92-3106,-10-12 1210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6.79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552 137 1584,'0'0'7778,"-6"-17"-7153,-24-56-242,29 70-367,-1 0 0,1 1 1,-1-1-1,1 0 0,-1 1 0,0-1 0,0 1 0,0-1 0,-1 1 0,1 0 0,0 0 1,-1 0-1,1 0 0,-1 0 0,0 1 0,0-1 0,-4-1 0,1 2-47,0 0 0,0 0-1,1 0 1,-1 1 0,0 0 0,-10 1-1,4 0-29,3 0 32,0 0 0,0 1 1,0 1-1,0-1 0,1 2 1,-1-1-1,1 1 1,0 0-1,0 1 0,1 0 1,-1 0-1,-9 9 0,-10 10 110,-43 50-1,48-49-13,2 1 0,1 0 1,1 2-1,1 0 1,1 1-1,2 0 1,1 1-1,1 1 0,2 0 1,1 0-1,1 1 1,2 0-1,-4 56 1,10-87-67,-1 13 12,1-1 0,1 1 0,-1-1 0,2 0 1,5 23-1,-6-33-2,0 0 0,0 1 0,1-1 0,0 0 1,0 0-1,0 0 0,0 0 0,0 0 1,0 0-1,1 0 0,-1-1 0,1 1 0,0-1 1,0 0-1,0 0 0,0 0 0,0 0 1,0-1-1,0 1 0,1-1 0,-1 0 0,1 1 1,-1-2-1,1 1 0,-1 0 0,5 0 0,0 0 0,-1 0 0,1 0 0,0-1-1,-1 0 1,1 0 0,-1-1 0,1 0-1,-1 0 1,1-1 0,-1 0-1,0 0 1,1 0 0,-1-1 0,0 0-1,-1-1 1,1 0 0,-1 0 0,1 0-1,-1-1 1,0 1 0,7-10 0,20-24-427,-2-1 0,-1-2 1,42-80-1,54-145-4093,-105 220 3399,-13 21 696,-4 12 117,0 27 396,0 19 584,2 1 0,1-1 1,1-1-1,2 1 0,1-2 1,2 1-1,30 52 0,-42-82-693,1 0 1,-1 1-1,1-1 0,0 0 0,0 0 0,0 0 0,0 0 1,0 0-1,0-1 0,1 1 0,-1-1 0,0 1 0,4 0 1,-5-2-52,0 1 0,1-1 0,-1 0 0,1 0 0,-1 0 0,1 0 0,-1 0 0,0 0 0,1 0 0,-1-1 0,1 1 0,-1-1 0,0 1 0,1-1 0,-1 1 0,0-1 0,1 0 0,-1 1 0,0-1 0,0 0 0,0 0 0,0 0 0,0 0 0,0 0 0,2-2 0,15-26-1511,2-6-1019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7.3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291 1 864,'0'0'3161,"1"3"-2980,1 11 22,0 0-1,-1 1 0,0 0 1,-1-1-1,-2 16 1,-15 78 961,9-60-769,-8 48 282,-94 478 928,69-425-1165,-55 255 1028,92-369-1195,1 61 0,18-98-972,-13 1 615,1 0 0,0-1 0,-1 1 1,1-1-1,-1 1 0,0-1 0,1 0 0,3-4 0,89-101-4941,-51 48-204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7.67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1296,'0'0'5553,"90"168"-5216,-80-141-201,3-6-64,-3-6-72,4-9-216,16-6-569,0-3-255,-3-21-888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28.37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840 0 1144,'0'0'1730,"-7"31"-917,-76 352 2602,-63 203 870,115-490-4012,-5 0 0,-3-3 0,-101 171 0,116-226-284,-1-1 1,-35 38 0,52-66-14,0 0 1,-1 0-1,0-1 1,0-1 0,-1 1-1,0-1 1,-1-1-1,1 0 1,-1-1 0,0 0-1,-1 0 1,1-1-1,-13 3 1,21-7 7,1 1 0,-1-1 0,0 1 0,0-1 0,1 0 0,-1 0 0,0 0 0,1-1 0,-1 1 0,0-1 0,0 1 0,1-1 0,-1 0 0,1 0 0,-1 0 0,1 0 0,-1 0 0,1-1 0,0 1 0,-1-1 0,1 0 0,0 1 0,0-1 0,0 0 0,1 0 0,-1 0 0,-3-5 0,2-1-125,-1-1 1,1 1-1,0-1 0,1 0 1,0 0-1,0 0 1,1 0-1,-1-12 0,0-35-1014,2 1 0,7-58 0,13 4-1761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30.31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595 65 336,'0'0'3298,"-3"-1"-3123,-12-2-353,0 1 0,-1 0 1,-28 1 3145,44-1-2838,-1 0 0,1 0 0,-1 0-1,0 0 1,0 0 0,1 0 0,-1 0 0,0 0 0,0 0 0,-1 1 0,1-1-1,0 0 1,-1 1 0,1-1 0,-1 1 0,1-1 0,-1 1 0,0 0 0,0-1-1,1 1 1,-1 0 0,0 0 0,0 0 0,0 1 0,-4-2 0,-2-1-258,0 1 0,-1 0 0,1 0 0,-1 0 1,-9 1-1,-9-1-165,-1 2 0,-44 5 1,62-4 326,-1 2 0,1-1 0,0 1 0,-1 1 1,1 0-1,1 0 0,-1 1 0,1 0 1,-16 12-1,16-11-2,1 0 0,0 1 1,1 0-1,-1 0 0,1 1 1,1 0-1,0 0 0,0 0 1,0 1-1,1 0 0,0 0 1,1 0-1,0 0 0,1 1 1,0 0-1,0 0 0,1 0 1,0 0-1,1 0 0,-1 14 1,2-16-26,-1-1 1,1 0 0,0 1-1,1-1 1,0 0 0,0 0 0,1 0-1,0 1 1,0-1 0,0 0 0,1-1-1,0 1 1,0 0 0,1-1-1,0 0 1,0 0 0,0 0 0,9 9-1,9 4 27,0-1-1,1-1 1,0 0-1,39 19 1,-35-22-88,-1 2 0,-1 1 0,40 34 0,-62-48 29,0 0 0,0 0 0,0 0 0,0 1-1,-1-1 1,1 1 0,-1 0 0,0 0 0,0 0 0,0 0-1,-1 0 1,1 0 0,-1 0 0,0 0 0,0 1-1,-1-1 1,1 0 0,-1 1 0,0-1 0,0 1 0,-1-1-1,1 0 1,-1 1 0,0-1 0,0 0 0,-2 5 0,0-1 5,-1-1-1,0 1 1,0-1 0,-1 0 0,0 0 0,0 0 0,-1-1 0,0 0 0,0 0 0,0 0 0,-1-1 0,-9 6 0,6-4 72,-1-1-1,0-1 1,0 0-1,-1 0 1,1-1-1,-1-1 1,-19 4-1,1-3 579,-57-1-1,83-3-661,-1 0 1,1-1-1,-1 0 0,1 0 0,-1 0 0,1-1 1,0 1-1,-1-1 0,1 0 0,0 0 0,0-1 1,1 1-1,-1-1 0,0 0 0,1 0 1,-1 0-1,1 0 0,0-1 0,0 1 0,1-1 1,-1 0-1,1 1 0,-1-1 0,1-1 0,0 1 1,-1-6-1,-4-8-630,2 1 1,0-1 0,2 0-1,0 0 1,-1-22 0,3-3-1618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30.70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276 1 56,'0'0'2961,"-15"27"-1758,-100 169 1064,94-160-1625,-4 4 73,2 1 0,2 1 0,-25 70 0,45-108-688,-1 1-2,1-1 1,-1 1-1,1 0 0,0-1 1,0 1-1,1 0 0,0 0 0,-1 0 1,1 0-1,1-1 0,0 8 1,9-17-996,-5 1 579,0 0-1,-1 0 1,1 0-1,0-1 1,-1 1-1,6-9 0,16-22-3400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47.28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88 416,'5'0'6355,"622"-31"-4517,72-22-1118,-643 50-647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31.13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5049,'0'0'3217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7:31.61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308 0 640,'0'0'4917,"-15"0"-4690,-48 1 50,55-1-160,-1 1 0,0 1 0,0-1 0,1 1 0,-1 1 0,1 0-1,0 0 1,-1 1 0,1-1 0,1 2 0,-1-1 0,1 1 0,0 0 0,-9 9-1,3-2 3,1 1 0,0 1 0,1-1 0,1 2-1,-14 25 1,21-36-127,1 1 0,-1-1-1,2 1 1,-1 0 0,0 0-1,1 0 1,0 0 0,0 0-1,0 0 1,1 1 0,0-1 0,0 0-1,0 0 1,1 0 0,-1 0-1,1 1 1,0-1 0,1 0-1,-1 0 1,1-1 0,0 1 0,0 0-1,1 0 1,0-1 0,-1 0-1,1 1 1,1-1 0,-1 0-1,0-1 1,8 7 0,29 19-230,54 28 0,-60-38 359,0 1 0,-2 2 0,49 42 1,-72-56-96,-2 0 0,1 0 0,-1 1 0,0 0 0,-1 0 0,0 1 0,-1 0 0,0 0 0,0 0 0,-1 1 0,0-1 0,-1 1 0,-1 0 0,1 0 0,-2 0 0,1 1 0,-1 11 0,-1-20-9,0 9 0,0 0 1,0 0-1,-1 0 1,-1 0 0,-6 22-1,7-31 78,0 1 0,-1-1-1,1-1 1,-1 1-1,0 0 1,0 0 0,0-1-1,0 1 1,0-1-1,-1 1 1,1-1 0,-1 0-1,1 0 1,-1 0-1,0-1 1,0 1 0,0 0-1,0-1 1,0 0 0,0 0-1,0 0 1,-1 0-1,1 0 1,0-1 0,0 0-1,-6 1 1,-15 0 424,-1 0 1,0-2-1,-38-5 0,46 3-1127,-1-2-1,1 1 1,0-2-1,0 0 1,-22-12-1,-5-7-2969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6:16.41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576 148 672,'20'-30'7695,"-19"26"-7488,-1 1-139,0-1 0,-1 1 0,1 0 0,0 0 0,-1-1 0,0 1 0,0 0 0,0 0 0,0 0 0,0 0 0,-1 0 0,-1-3 0,-1 1-87,0 0 0,0 0 0,0 0 1,0 1-1,-1-1 0,0 1 0,0 0 0,0 1 0,-1-1 1,1 1-1,-1 0 0,0 0 0,0 1 0,0 0 0,0 0 0,0 0 1,-7 0-1,-4-1-159,0 1 1,0 1-1,-1 1 1,1 0-1,-21 4 1,21-1 68,1 1 0,0 0 0,0 1 0,0 1 0,-26 14 0,-70 48-15,99-59 134,1 0 0,0 0 1,0 1-1,1 1 0,-17 21 0,23-26-5,1 1 1,0 0 0,0 0-1,1 0 1,0 0-1,0 0 1,0 1 0,1 0-1,0-1 1,0 1-1,1 0 1,0 14 0,1-15-5,-1 10 64,2 1 1,4 28 0,-3-39-46,0 0 0,0 1 0,1-1 0,0-1-1,0 1 1,0 0 0,1-1 0,0 1 0,6 5 0,2 2-14,0-1 0,1 0 1,0-1-1,1-1 0,24 16 0,82 38 53,-8-5-15,-96-50-43,0 1 0,-1 1 0,0 0 0,21 23 0,-31-30 4,-1 1-1,0 0 1,-1 0-1,1 0 1,-1 0 0,0 0-1,0 1 1,-1-1-1,0 1 1,0-1-1,0 8 1,1 8 146,-2-1 0,0 26 0,-2-22 54,1-21-151,-1 0 1,0 1 0,0-1 0,0 0-1,-1 0 1,0 0 0,0 0 0,0 0-1,0 0 1,0-1 0,-1 1 0,1-1 0,-1 1-1,0-1 1,0 0 0,-1 0 0,1 0-1,-1-1 1,-4 4 0,-11 6 53,0 0 1,-29 12-1,43-22-91,-20 8-73,0-1-1,-1-1 1,1-1 0,-1-1-1,-1-2 1,1 0-1,-1-2 1,1-1-1,-41-3 1,66 1-2,-1 1-1,0 0 1,1 0-1,-1-1 1,0 1-1,1-1 1,-1 1 0,1-1-1,-1 0 1,1 1-1,-1-1 1,1 0-1,-1 0 1,1 0 0,0 0-1,-1-1 1,1 1-1,0 0 1,0 0-1,0-1 1,0 1 0,0-1-1,0 1 1,0-1-1,1 1 1,-1-1-1,1 1 1,-1-1 0,1 0-1,-1 1 1,1-4-1,-1-4-682,0-1 0,1 0 0,0 0-1,2-13 1,-1 14-259,4-27-1770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6:17.25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298 289 808,'0'0'3532,"3"0"-3270,44 2 189,-29-1-162,0 0 0,-1-1-1,1-1 1,0-1-1,-1 0 1,1-1-1,21-7 1,-30 6-294,11-3-117,0-1-1,-1-1 1,31-19-1,-46 25 103,1 0 0,-1 0 0,0 0 0,-1-1-1,1 0 1,-1 1 0,1-1 0,-1 0 0,0-1 0,0 1 0,-1 0-1,0-1 1,1 0 0,-1 1 0,-1-1 0,1 0 0,-1 0-1,0 0 1,0 0 0,0-10 0,0-2 66,0 14-42,-1 0 0,1 0 1,-1 1-1,0-1 0,0 0 1,0 0-1,0 0 0,0 0 0,0 0 1,-1 1-1,0-1 0,1 0 0,-1 0 1,0 1-1,-1-1 0,1 1 0,0-1 1,-1 1-1,1-1 0,-1 1 1,0 0-1,-3-4 0,-3 1-8,-1 0 0,0 1 1,0 0-1,0 0 0,0 1 0,-1 0 0,-17-3 0,0 3-66,-43 2-1,54 1 42,5 0-2,1 2 0,-1-1 0,1 1-1,-1 1 1,1 0 0,0 1 0,0-1 0,1 2 0,-1 0 0,-17 11 0,-7 8-24,-45 41-1,53-42 74,8-8-9,1 1 1,1 0-1,0 1 1,2 1-1,0 1 0,0 0 1,2 0-1,1 1 1,0 1-1,1 0 0,1 1 1,2-1-1,0 1 1,1 1-1,1 0 0,1-1 1,1 1-1,0 29 1,3-47 21,1 1 1,-1-1-1,1 1 1,0-1 0,0 1-1,0-1 1,1 0-1,0 0 1,0 0 0,0 0-1,1 0 1,-1 0-1,1 0 1,0-1 0,1 1-1,-1-1 1,1 0-1,0 0 1,0 0 0,0-1-1,0 0 1,7 4-1,6 5-102,0-1 0,1-1 0,0 0 0,1-1-1,0-1 1,0-1 0,1-1 0,0-1-1,0 0 1,1-2 0,-1 0 0,1-1 0,-1-1-1,1-1 1,0-1 0,-1-1 0,1-1-1,-1 0 1,0-2 0,0 0 0,33-14-1,5-8-1777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6:18.36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579 51 440,'10'-10'5761,"-9"8"-5647,-21-6-228,0 1 1,-1 1-1,1 1 1,-1 0-1,-39-2 1,-110 6-108,160 2 221,1 0 1,-1 0-1,1 1 0,-1 0 1,1 1-1,0 0 0,0 0 1,0 1-1,0 0 0,1 1 1,0 0-1,-1 0 0,2 1 1,-1 0-1,1 0 0,0 1 1,-7 7-1,5-2 12,0 0 1,1 0-1,0 1 0,1 0 1,0 0-1,1 1 0,1 0 1,0 0-1,1 0 0,-4 20 1,-2 34 54,4 1 0,2 0 1,8 101-1,-4-166-73,1 1 0,0-1 1,0 0-1,0 0 0,0 0 0,1 0 0,0 0 1,0 0-1,0-1 0,0 1 0,1-1 0,-1 1 1,1-1-1,0 0 0,0 0 0,0 0 0,0 0 1,0-1-1,1 1 0,-1-1 0,1 0 0,0 0 1,0 0-1,0 0 0,0-1 0,0 0 0,4 2 1,8 1 8,0-1 1,0 0 0,0-1-1,0-1 1,29-1 0,-37-1 28,0 0 0,0-1 0,-1 0-1,1 0 1,-1-1 0,0 0 0,1 0 0,-1-1 0,-1 0 0,1 0 0,0-1-1,-1 0 1,0 0 0,10-10 0,6-9 71,-1-2 0,22-33 0,-34 46-109,0-1-40,-1 0 0,0-1 0,-1 1 0,0-1 0,-2 0 0,0-1 0,0 0 0,3-28 0,-3-5-369,-1-77-1,-4 105 345,-1 20 60,1 0-1,0 1 1,0-1 0,0 1 0,0-1-1,0 1 1,0-1 0,-1 1-1,1-1 1,0 1 0,-1-1-1,1 1 1,0-1 0,-1 1-1,1-1 1,0 1 0,-1-1 0,1 1-1,-1 0 1,1-1 0,-1 1-1,1 0 1,-1 0 0,1-1-1,-1 1 1,1 0 0,-1 0 0,1-1-1,-1 1 1,1 0 0,-1 0-1,1 0 1,-1 0 0,0 0-1,1 0 1,-1 0 0,1 0-1,-1 0 1,1 0 0,-1 0 0,0 1-1,1-1 1,-1 0 0,1 0-1,-1 0 1,1 1 0,-1-1-1,1 0 1,-1 1 0,1-1-1,-1 1 1,-27 17-470,17-3 481,-1 2 1,2-1 0,0 1 0,1 1-1,1 0 1,1 0 0,0 1 0,-7 33-1,9-21 103,1 0 0,1 0-1,1 0 1,5 56 0,-2-76-60,1 0 1,0 0 0,1 0 0,0-1 0,1 1 0,0-1-1,0 1 1,1-2 0,0 1 0,1 0 0,9 10 0,-10-14-7,0 0 0,0 0 0,0-1 0,1 0 0,0 0 0,0 0 0,1-1 0,-1 0 0,1 0 0,0-1 0,0 1 0,0-2 0,1 1 0,-1-1 0,1 0 0,13 2 0,1-2 8,0-2 1,0 0-1,0-1 1,43-7-1,-50 4-126,1-1 0,-1 0-1,0 0 1,-1-2 0,1 0-1,-2 0 1,25-19 0,-10 4-1307,48-50-1,-40 29-1150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16:19.09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468 135 1480,'0'0'4853,"-16"-20"-4182,-52-62-328,66 80-337,0-1 1,0 1-1,-1-1 1,1 1-1,0 0 1,-1 0-1,1 0 0,-1 0 1,0 0-1,1 1 1,-1-1-1,0 1 1,0 0-1,0-1 0,0 2 1,-1-1-1,1 0 1,0 0-1,0 1 1,0 0-1,-1 0 1,1 0-1,0 0 0,-5 1 1,-7 0-19,4 0 0,0 1 0,0 0 0,0 0 0,0 1 0,0 1 1,0 0-1,1 0 0,0 1 0,0 0 0,0 1 0,0 0 0,1 1 0,0 0 0,1 0 0,-1 1 0,-12 16 0,8-10 42,1 1 1,1 1-1,0 0 1,1 1-1,0-1 1,2 2-1,0 0 1,1 0-1,-5 21 1,9-28-15,1 1 0,1-1 0,-1 14 0,2-22-33,0 0 0,0 0 0,0 1 0,1-1 0,-1 0 0,1 0 0,0 0 0,-1 0 0,2 0 1,-1 1-1,0-2 0,0 1 0,1 0 0,0 0 0,3 4 0,1-2-11,0-1 0,0 1 1,1-1-1,0 0 0,0-1 1,0 0-1,0 0 0,0 0 0,1-1 1,-1 0-1,11 1 0,15 2-130,45 0-1,-48-4 43,54 0-131,-57-2 199,0 1 0,-1 1-1,1 1 1,0 2 0,-1 1-1,35 10 1,-56-13 46,-1 0 0,0 0-1,0 1 1,-1-1 0,1 1 0,0 0 0,-1 0 0,0 1-1,0-1 1,0 0 0,0 1 0,0 0 0,-1 0 0,1 0-1,-1 0 1,0 0 0,-1 0 0,1 1 0,-1-1 0,1 0-1,-1 1 1,0 5 0,2 13 97,-1 0-1,-1 0 1,-3 31 0,0-10 83,2-23-158,1-3 52,-2 0 0,-4 35 0,3-47-36,0 1 0,0-1 0,0 1-1,-1-1 1,0 0 0,0 0 0,0 0-1,-1 0 1,0 0 0,0-1-1,-7 7 1,1-2 0,-1-1 1,-1-1-1,1 0 0,-2 0 0,1-1 0,-1-1 0,1 0 1,-2-1-1,1 0 0,-1-1 0,1-1 0,-1 0 0,0 0 1,0-2-1,0 0 0,-24-1 0,35 1-91,0-1 0,0 0-1,0 0 1,0 0 0,0-1 0,0 1 0,0-1-1,0 1 1,0-1 0,0 0 0,1 0-1,-1 0 1,0-1 0,1 1 0,-1-1 0,0 1-1,1-1 1,0 0 0,-1 0 0,1 0 0,0 0-1,0 0 1,0-1 0,1 1 0,-1 0 0,0-1-1,1 0 1,-1 1 0,1-1 0,0 0-1,0 0 1,0 1 0,1-1 0,-2-4 0,-1-56-1263,3-1-834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20:36.98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510 25 624,'0'0'6886,"-30"0"-6666,26 0-221,-9 0-30,0-1 0,0 2 0,0 0-1,0 0 1,0 1 0,0 1 0,0 0-1,-20 8 1,-6 8 3,1 1-1,-58 41 1,84-51 42,1 0 0,0 0 1,1 1-1,0 1 0,1 0 1,0 0-1,1 1 0,0 0 0,1 0 1,-7 19-1,2-1 68,2 0 1,1 1-1,-8 54 1,11-21 126,4 119 0,3-97 53,0-75-222,0 1 0,1 0 0,1-1 0,0 1-1,1-1 1,0 0 0,1 0 0,0-1 0,1 1 0,0-1 0,14 20 0,-9-17-14,0 0 0,1-1 0,1 0 0,0 0 1,0-1-1,1-1 0,29 17 0,-29-21-1,0-1 0,0-1 0,0 0 0,1-1 0,-1-1 0,1 0 0,0-1 1,0 0-1,0-2 0,0 1 0,0-2 0,0 0 0,0-1 0,0 0 0,-1-1 0,1-1 0,20-8 0,-5 0-71,-1-1 0,-1-1 1,0-1-1,-1-2 0,0 0 0,-2-2 0,31-29 0,-40 32 13,0 0 0,-1-2 0,-1 0 0,-1 0 0,0-1 0,-1-1 0,-2 0 0,16-37 0,-17 28 11,-1 0 0,-1 0 0,-1 0 0,-2-1 0,0 0 0,-2-35 0,-2 53 23,-4-104 124,2 99-74,-1 1 0,-1-1-1,0 1 1,-1 0 0,-7-15 0,-1 1 32,0 1 0,-2 0 0,-1 1-1,-2 1 1,0 0 0,-35-37 0,49 61-88,1 0 0,-1 0 0,0 0 0,0 1 0,0-1 0,0 1 0,0 0 1,-1 0-1,1 0 0,-1 1 0,1-1 0,-1 1 0,0 0 0,1 1 0,-1-1 0,0 1 0,1 0 0,-1 0 0,0 0 0,0 1 0,1 0 0,-1 0 0,0 0 0,1 0 0,-1 1 0,1 0 1,-1 0-1,1 0 0,0 0 0,-7 5 0,-60 47-481,2 3 1,-66 69 0,16-13-2523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20:38.44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1 100 1256,'0'0'1775,"18"-10"-1477,55-32 194,-45 29 24,-16 13-346,-3 2-141,-7-2-26,-1 1 0,1-1 0,-1 1 1,1-1-1,-1 1 0,1 0 1,-1-1-1,0 1 0,1 0 0,-1 0 1,0 0-1,0 0 0,0 0 0,0 0 1,1 0-1,-2 1 0,1-1 1,0 0-1,0 1 0,0-1 0,0 0 1,0 3-1,15 39 223,-13-33-149,25 78 211,-4 1-1,-4 1 0,-4 1 0,-3 0 0,0 129 1142,-12-225-1387,-1-1 0,1 1-1,-1-1 1,0 1 0,-1-1 0,1 1 0,-1 0-1,0-1 1,0 1 0,0 0 0,-1 0 0,-3-7-1,5 12-31,-8-34-50,2 0-1,1-1 0,1 0 0,2 1 0,3-40 0,-1 46-54,0-260-908,0 281 962,1 0 0,-1 0 0,1 0 0,0 0-1,1 1 1,0-1 0,0 0 0,1 1 0,-1-1-1,1 1 1,7-11 0,-7 13-16,0 0 0,0 1-1,0-1 1,1 1 0,-1 0 0,1 0 0,0 0 0,-1 0 0,1 0-1,1 1 1,-1 0 0,0 0 0,1 0 0,-1 1 0,1-1 0,-1 1-1,1 0 1,6-1 0,145-3 164,-154 5-90,0 1 0,0-1-1,0 0 1,-1 1 0,1 0 0,0 0 0,0-1-1,0 1 1,0 0 0,-1 0 0,1 1 0,0-1 0,-1 0-1,1 0 1,-1 1 0,0-1 0,1 1 0,0 1 0,23 36 176,-16-23-181,4 6 65,-2 1-1,0 0 0,-2 0 1,0 1-1,-2 0 0,0 1 1,4 34-1,7 181 442,-16-192-456,-2-35-3,9 98 167,-8-99-169,2 1-1,0-1 1,0 0-1,1 0 1,1 0-1,10 19 0,-13-27-11,0-1-1,1 0 0,0 0 0,-1 0 0,1-1 1,0 1-1,0-1 0,0 0 0,0 1 0,1-1 1,-1 0-1,1-1 0,-1 1 0,1-1 0,0 0 0,-1 0 1,1 0-1,0 0 0,0 0 0,0-1 0,0 0 1,-1 0-1,1 0 0,0 0 0,0 0 0,5-2 1,0 0-23,0 0 0,-1 0 0,1-1 0,0 0 1,-1-1-1,1 0 0,-1 0 0,0 0 1,-1-1-1,10-8 0,3-6-721,0-2 1,-2-1-1,0 0 1,-1-2-1,24-45 0,-18 25-1922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51.33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1 472,'0'0'7308,"16"0"-7446,-9 0 119,-1 1 1,0-1-1,0 2 1,0-1-1,1 1 1,-2 0 0,1 0-1,0 1 1,0-1-1,-1 1 1,9 6-1,6 6 7,30 29 0,-16-13 20,-3-3-11,-1 2 1,-1 1-1,28 39 0,64 109-12,-118-175 15,10 15-156,0 0 1,1-1 0,0 0-1,2-2 1,0 1 0,21 15 0,-31-30 188,-1 0 0,1-1 1,0 0-1,-1 0 0,1 0 1,0 0-1,0-1 0,0 0 1,0-1-1,0 1 0,-1-1 1,1 0-1,0 0 0,8-4 1,7-7-30,-1-1 0,0-1 1,-1-1-1,-1 0 0,20-22 1,-16 15-353,52-48-1719,-46 39 170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4:52.11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1307 0 184,'0'0'1864,"-1"3"-1563,-97 310 2360,13-36-2261,-67 133 211,37-103-540,-36 62-25,101-255-37,40-90 25,-2 0-1,-1-1 1,0 0 0,-2-2 0,-1 1 0,-32 34 0,38-47 53,0 0 0,0 0 0,0-1 0,-1 0 0,-1-1 0,1 0 0,-1-1 0,-1 0 0,1-1 0,-1 0 0,1-1 0,-1 0 0,-1-1 0,1-1 0,-15 1 0,20-3-60,-41 3-12,-63-7-1,103 2-261,0 0 0,1-1-1,0 0 1,-1 0 0,1-1-1,0 0 1,1 0 0,-1-1-1,1 0 1,0-1 0,0 1-1,1-1 1,-1-1 0,-9-12-1,-15-19-3418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5:17.88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14350 224,'0'0'8208,"0"-28"-7338,16-155-640,-2 48-225,-2-2-28,53-252 0,-20 252 120,-19 62 36,76-186-47,-10 31 78,-73 183-57,27-49 0,-31 67-90,39-76 198,-41 83-135,0-5-128,-12 27-66,1 1 0,-1-1 0,0 0 0,1 0 0,-1 1 0,0-1 0,1 0 0,-1 1 0,0 0 0,0-1 0,1 1 0,-1 0 0,0-1 1,2 3-1,172 96 94,-57-35 70,-88-47-82,2 0 0,-1-2 0,2-2 1,0-1-1,0-1 0,62 11 0,-86-21 42,-1 0-1,0 0 1,1-1-1,-1 0 1,1 0 0,-1-1-1,0 0 1,1-1-1,-1 0 1,0 0-1,0 0 1,0-1-1,0-1 1,-1 1 0,1-1-1,-1 0 1,14-11-1,16-17 121,0-2-1,-2-1 1,-2-2 0,-1-1-1,50-80 1,105-230-54,-164 301-24,-17 35-88,0 0 1,1 1-1,0 0 0,0 0 1,10-10-1,-13 18-16,-1-1 0,1 1 0,-1 0 0,1 1 0,0-1-1,0 1 1,0-1 0,1 1 0,-1 0 0,0 1 0,1-1-1,-1 1 1,1 0 0,0 0 0,-1 0 0,1 1 0,5-1-1,13 1-55,-11-1 67,0 1 0,1 1-1,-1 0 1,0 0 0,0 1 0,0 0 0,14 5 0,3 5 29,-3 0 24,1-2 1,0 0-1,1-2 1,-1-1 0,1-1-1,57 4 1,-65-10-12,-3 0 106,-1 0-1,26-4 1,-36 3-39,1-1-1,-1 0 1,0 0-1,-1 0 1,1-1 0,0 0-1,-1 0 1,1 0-1,-1-1 1,6-4-1,12-14 34,-1 0-1,0-2 1,-2 0-1,-1-1 0,-1-1 1,-2-1-1,22-45 1,71-215-815,-29 67-511,-60 176 1097,2 2-1,1 0 0,3 2 1,1 1-1,2 0 0,1 3 1,68-63-1,160-155 523,-213 204-232,-2-2-1,-3-1 0,48-84 0,-29 18 79,-6-3 1,39-133 0,-46 124-186,-45 130-57,9-30 16,2 1-1,1 0 1,31-52-1,-39 75-56,-1 0 0,1 1 0,0-1-1,1 1 1,-1 1 0,1-1 0,0 1-1,1 0 1,-1 0 0,1 1 0,0 0 0,0 0-1,0 0 1,1 1 0,-1 0 0,1 1-1,0 0 1,0 0 0,0 1 0,0-1 0,10 1-1,0 1-223,0 1 0,-1 0 1,20 4-1,-29-3 194,1 1 1,0 0 0,-1 0 0,0 1 0,0 0-1,0 0 1,0 1 0,8 6 0,17 16 33,-2 2 1,-1 0 0,40 51 0,67 109 109,-124-171-64,116 180 73,57 79 287,-88-159-140,-83-102-290,1-1 0,1 0 0,1-1 0,34 21 0,-50-34 67,1 1 1,-1-1 0,1 0-1,-1 1 1,1-1 0,-1 0 0,1-1-1,0 1 1,-1 0 0,1-1-1,0 0 1,0 0 0,0 0-1,-1 0 1,1 0 0,0 0-1,0 0 1,-1-1 0,4-1-1,-3 1 66,0-1 0,-1 0-1,1 0 1,0 0-1,-1 0 1,0 0-1,0 0 1,1-1 0,-1 1-1,-1-1 1,1 1-1,0-1 1,-1 0 0,1 0-1,1-5 1,14-35 181,-5 14-454,0 0 0,32-54 0,-38 75 121,0 1-1,0-1 1,0 1 0,1 0-1,0 0 1,0 0-1,0 1 1,1 1-1,0-1 1,1 1 0,-1 0-1,1 1 1,0 0-1,10-3 1,15 0 56,-1 2-1,1 1 1,1 1 0,-1 2-1,41 4 1,-26-1 57,26 3 111,122 24 0,44 5 254,-225-33-377,20 2 217,1-2 1,0-1-1,0-2 1,52-9-1,-79 9-183,0-1 1,0 0-1,-1 0 1,1-1-1,-1 0 0,0-1 1,0 0-1,0 0 1,-1-1-1,0 0 0,0-1 1,0 0-1,-1 0 1,0-1-1,0 1 0,-1-1 1,0-1-1,-1 1 0,0-1 1,8-18-1,49-151-421,7-20-644,-36 125 360,45-70 0,-63 118 709,1 2-1,1 0 1,1 1-1,1 0 1,1 2-1,33-27 1,-49 44 118,-1 0 0,1 0 0,0 0 0,1 1 0,-1 0 0,0 0 0,1 0 0,-1 0 1,1 0-1,-1 1 0,1 0 0,0 0 0,7 0 0,-11 1-116,1 0 1,-1 0-1,0 0 1,0-1-1,1 1 0,-1 0 1,0-1-1,0 1 1,1 0-1,-1-1 1,0 0-1,0 1 0,0-1 1,2-1-1,15-6 445,151 4-636,-2 1 22,-145 0 125,1 0-1,-1-1 1,0-2-1,-1 0 1,33-14-1,-23 5 24,-1-2 0,0-2 0,-1 0 0,-1-2 0,-1-1 0,31-33 0,-20 15-32,-1-3-1,-3-1 1,34-55-1,-20 13-197,61-155-1,-29 56-22,-69 167 171,-2 14-376,-7 6 376,-1 0 0,1 0 0,-1 0 0,1 0 0,-1 0 0,0 0 0,0 0 0,0 0 0,0 0 0,0 1 0,1 3 0,37 104 69,47 118 79,-64-178-124,2-2 0,44 69 0,-58-103 13,1 0-1,13 13 1,-20-22 12,1-1 0,-1 0 0,1 0 1,0 0-1,1-1 0,-1 1 0,1-1 0,-1-1 0,8 4 1,-12-6 29,-1 0 1,1 0 0,-1 0 0,0 0-1,1 0 1,-1 0 0,1 0 0,-1-1-1,0 1 1,1 0 0,-1 0 0,1 0-1,-1 0 1,0 0 0,1-1 0,-1 1-1,0 0 1,1 0 0,-1-1 0,0 1-1,1 0 1,-1 0 0,0-1 0,1 1-1,-1 0 1,0-1 0,0 1-1,0 0 1,1-1 0,-1 1 0,0-1-1,0 1 1,0 0 0,0-1 0,0 1-1,0-1 1,1 1 0,-1 0 0,0-1-1,0 1 1,0-1 0,-1 0 0,1-25 71,0 17 12,-1-37-31,3-59-206,-2 102 103,1 0-1,-1 0 1,1 0-1,0 1 1,0-1-1,1 0 1,-1 1 0,0-1-1,1 1 1,0-1-1,0 1 1,-1 0-1,1 0 1,0 0-1,1 0 1,-1 0-1,0 0 1,1 0-1,-1 1 1,1-1-1,-1 1 1,1 0-1,-1 0 1,1 0 0,0 0-1,0 0 1,0 0-1,0 1 1,-1-1-1,5 1 1,8-1-53,0 0-1,0 0 1,0 2 0,25 3 0,-23-1 57,0 1 0,-1 1 0,1 0-1,-1 1 1,22 12 0,77 50-6,-62-35 25,-17-12-3,236 132 38,-228-131-26,1-3 1,0-1-1,2-3 0,63 13 1,-108-27-2,0-1 0,0 1-1,0-1 1,0 0 0,0 1 0,0-1 0,0 0 0,1 0-1,-1 0 1,0 0 0,0-1 0,0 1 0,0-1 0,0 1-1,0-1 1,0 0 0,0 1 0,-1-1 0,1 0 0,0 0 0,3-3-1,-3 1 19,0-1 0,0 0-1,0 1 1,0-1-1,-1 0 1,0 0 0,0 0-1,0 0 1,1-5 0,0-4-131,22-114-222,-17 77-11,3 0 0,23-70-1,-30 113 263,0 1 0,1-1 0,-1 0-1,1 1 1,1 0 0,-1 0-1,1 0 1,0 0 0,1 1 0,-1 0-1,1 0 1,0 0 0,0 1-1,0 0 1,1 0 0,0 0 0,0 1-1,-1 0 1,2 0 0,10-2-1,0 1-32,0 1 0,1 1-1,-1 0 1,1 1 0,-1 1 0,1 1-1,26 5 1,-33-4 79,0 1 0,1 1 0,-2 0 0,1 1 1,-1 0-1,1 1 0,-1 0 0,-1 1 0,11 8 0,15 14 60,36 38 0,-31-27 70,-20-21-51,90 79 43,-91-83-63,-1-1 1,2-1-1,-1-1 1,28 11-1,-45-21 14,1-1 0,-1 1-1,1-1 1,0 0 0,-1 0-1,1 0 1,0-1 0,0 1-1,0-1 1,0 0 0,0 0-1,-1-1 1,1 1 0,0-1-1,0 1 1,0-1 0,-1 0-1,1-1 1,0 1 0,-1-1-1,1 1 1,-1-1 0,0 0 0,0-1-1,1 1 1,-1 0 0,-1-1-1,6-4 1,20-40 101,-1 0 0,-2-1 1,28-81-1,8-14-245,107-157-386,25 14 339,-71 107 112,433-656 15,133-238 762,-496 686 582,-140 272-1376,6-26 69,11-21-13,-69 161-61,1-1 1,-1 1-1,1 0 1,0 0-1,0 0 1,0 0-1,-1 0 1,1 0-1,0 0 1,0 0-1,1 0 1,-1 1-1,0-1 1,0 0-1,0 1 1,0-1-1,1 1 1,-1-1-1,0 1 1,0 0-1,1-1 1,-1 1-1,0 0 1,1 0-1,-1 0 1,0 0-1,1 0 1,-1 0-1,0 0 1,1 0-1,-1 1 1,0-1-1,1 0 1,-1 1-1,0-1 1,0 1 0,0 0-1,1-1 1,-1 1-1,2 1 1,7 5 41,-1 0 1,1 0-1,14 15 1,-14-13-88,28 28 59,-1 1 1,32 45-1,57 92-54,-46-61 31,69 108-221,-125-182 269,-3 2-1,-1 0 0,24 77 0,13 128-36,4 17 78,-49-225-27,1-1 0,2-1 0,2 0 0,34 56 0,-48-88 20,0-1 0,0 0 0,0 0 0,1 0 0,0 0 0,0 0 0,0 0 0,0-1 0,0 0 0,7 4 0,-9-6-4,0-1 1,-1 1 0,1-1-1,0 1 1,0-1 0,0 0-1,0 1 1,0-1 0,0 0-1,0 0 1,0-1-1,0 1 1,0 0 0,0-1-1,0 1 1,0-1 0,0 1-1,0-1 1,-1 0 0,1 0-1,0 0 1,0 0-1,-1 0 1,1 0 0,-1 0-1,1-1 1,-1 1 0,1-1-1,0-1 1,22-22 8,19-21-18,52-44 0,-82 79-40,0 1 1,2 0-1,-1 0 1,1 2-1,0 0 0,1 0 1,0 1-1,32-8 0,-35 13-17,1 0-1,0 0 1,0 2 0,0 0-1,1 0 1,-1 2-1,0-1 1,-1 2-1,1 0 1,0 1 0,-1 0-1,0 1 1,0 0-1,0 1 1,0 0 0,-1 1-1,12 10 1,42 30 24,-35-24 16,43 25 0,-63-42 12,0 0-1,0-1 1,0-1-1,1 0 1,-1-1-1,1 0 1,0-1-1,17 2 1,-16-3 22,0 0 0,0-1 1,0-1-1,0 0 0,0-1 1,0 0-1,0-1 0,-1-1 1,21-7-1,-32 10-18,0 0-26,1 1 0,-1-1 0,0 0 0,1 1 0,-1-1 0,0 1 0,1-1-1,-1 1 1,1 0 0,-1 0 0,1-1 0,2 1 0,-3 1-1,-1 0 0,1 0 0,-1-1 0,1 1 0,0 0 0,-1 0 0,1 0 0,-1 0 0,0 0 0,1 0-1,-1 0 1,0 0 0,0 0 0,1 0 0,-1 0 0,0 0 0,0 0 0,0 0 0,0 0 0,0 0 0,-1 0 0,1 1 0,0 15 13,8 188 250,-5-184-275,0-1-1,1 1 1,1-1-1,1 0 1,0 0-1,2-1 1,17 34-1,-20-46 12,1-1-1,-1 1 1,1-1-1,0 0 1,1 0-1,-1-1 1,1 1-1,0-2 1,1 1 0,-1-1-1,1 0 1,-1 0-1,1-1 1,1 0-1,-1-1 1,0 1-1,0-2 1,18 2 0,-5-1 40,0-1 0,1-2 0,-1 0 0,0-1 0,1-1 0,32-9 1,166-69 8,-167 58-29,1 2-1,1 2 0,102-20 1,-120 34-17,-1 2 0,1 1 0,-1 2 1,45 5-1,-71-3 52,-1 0 0,0 1 0,16 8 0,-19-9 49,-1 1 0,0-1 1,1 0-1,-1 0 0,1 0 0,0-1 1,-1 0-1,1 0 0,0 0 0,0-1 1,0 0-1,0 0 0,7-2 1,-11 2-35,1-1 0,-1 0 1,0-1-1,1 1 0,-1 0 1,0-1-1,0 1 1,0-1-1,0 1 0,0-1 1,-1 0-1,1 0 1,1-2-1,21-33 181,-15 23-151,20-36-31,-2-2 0,-2-1-1,21-64 1,41-174 17,-17 46 117,114-276-249,-5 16 112,136-383 1358,-139 380-1560,-72 190 270,-82 256-148,-4-2 0,-2 0 0,12-120 0,-27 178-27,0 1-1,0-1 1,0 1-1,0-1 0,1 1 1,0-1-1,0 1 1,0 0-1,1 0 0,0 0 1,0 0-1,0 1 0,0-1 1,1 1-1,0 0 1,0 0-1,0 0 0,0 0 1,0 1-1,1 0 1,0 0-1,0 0 0,0 0 1,0 1-1,0 0 1,0 0-1,1 0 0,5-1 1,0 1-33,1 0 0,0 0 0,0 1 0,0 1 1,0 0-1,0 0 0,0 2 0,0-1 0,0 1 0,-1 1 0,1 0 1,14 7-1,54 28-99,-2 3 1,-1 4 0,107 84-1,-138-92 135,-1 3 0,-2 1 0,-2 2 0,-2 2 0,60 89-1,-33-27 180,87 197-1,118 235 219,-138-283-304,-127-243 1,-5-10-11,0 1 1,1 0 0,0-1 0,-1 1 0,1-1 0,0 0 0,1 0-1,-1 1 1,1-2 0,-1 1 0,1 0 0,4 3 0,-6-6 20,-1 0 1,1 0 0,0 0-1,-1 0 1,1-1 0,0 1-1,-1 0 1,1 0 0,-1-1-1,1 1 1,0 0 0,-1-1 0,1 1-1,-1 0 1,1-1 0,-1 1-1,1-1 1,-1 1 0,0-1-1,1 1 1,-1-1 0,0 0-1,1 1 1,-1-1 0,0 1-1,0-1 1,1 0 0,-1 1-1,0-1 1,0 0 0,0 1-1,0-1 1,0 0 0,0 1-1,0-1 1,0 1 0,0-1-1,0 0 1,0 0 0,0-11-553,17 412-579,-6-303 881,4 0 1,29 96-1,-36-163 134,2 0 0,0-1 0,2 0 0,27 47 0,-34-68 52,0 0 1,0-1-1,1 0 1,0 0-1,0 0 1,0-1-1,1 0 0,0 0 1,0-1-1,1 0 1,0 0-1,0 0 0,0-1 1,0 0-1,0-1 1,1 0-1,0 0 1,-1-1-1,1 0 0,16 1 1,64-3 573,-88 23-451,-1 695 813,1-690-931,1-1 1,1 1-1,1-1 1,2 0-1,1 0 1,0-1-1,2 0 1,1 0-1,2-1 1,24 42-1,-27-53 17,1 0-1,0-1 1,1-1 0,0 0-1,1 0 1,1-1 0,-1 0-1,2-1 1,-1-1 0,1 0-1,1-1 1,0-1 0,0 0-1,0-1 1,1 0 0,0-1-1,0-1 1,0-1 0,17 2-1,-17-3 52,0-1 1,0-1-1,1 0 0,-1-1 0,26-5 1,-33 4-38,-1-1 1,0 0-1,1 0 0,-1-1 1,0 0-1,-1-1 1,1 0-1,-1 0 1,0 0-1,0-1 1,9-10-1,30-40-12,-36 43-50,0-1 0,1 1 0,0 1-1,1 0 1,18-13 0,-28 23 36,0 1 0,0-1 0,0 1 0,0 0-1,1 0 1,-1 0 0,0 0 0,0 1 0,1-1 0,-1 0 0,0 1 0,1 0 0,-1 0-1,0-1 1,1 1 0,-1 0 0,0 1 0,1-1 0,-1 0 0,1 1 0,-1-1 0,0 1-1,0 0 1,1 0 0,-1 0 0,0 0 0,0 0 0,0 0 0,0 1 0,0-1 0,0 1-1,-1-1 1,3 3 0,4 5 66,0 1-1,-1 0 0,0 1 0,-1-1 1,6 14-1,-4-8 5,19 33-32,2-1 0,1-2 0,3-1 0,54 58 0,-73-88-72,1 0 0,1-1 0,1-1 0,0 0-1,0-1 1,1-1 0,1-1 0,0 0 0,0-2 0,1 0 0,0-1 0,0-1-1,1-1 1,38 5 0,-43-8 67,1-1 0,-1-1 0,0 0 0,0-1 0,0 0 0,1-2-1,-2 0 1,1-1 0,0 0 0,-1-1 0,23-11 0,-9-1 42,-1-2 0,-1-1 0,-1 0 0,-1-2 0,-1-1 1,-1-2-1,0 0 0,-2-1 0,23-37 0,14-34 44,64-147 0,-73 141-253,-5 11-32,126-248-647,-121 254 940,107-144 0,-134 202-41,0 2 1,2 1-1,1 0 1,0 2-1,33-22 1,-46 37-95,0 0 1,1 1-1,-1 1 1,2 0 0,-1 1-1,0 0 1,1 1-1,0 0 1,0 1 0,0 1-1,0 0 1,1 1 0,-1 0-1,0 2 1,17 1-1,-24 0 0,-1-1 1,1 1-1,0 1 0,-1-1 0,0 1 0,0 0 0,1 1 0,-2-1 0,1 1 1,0 1-1,4 4 0,11 10 12,24 32 0,-20-23 15,2 3 17,-15-16-25,0 0 0,1-1-1,1 0 1,0-2 0,1 1 0,0-2-1,29 17 1,-43-27 32,1 0 1,0 0-1,-1-1 1,1 1-1,0-1 1,0 1-1,-1-1 1,1 1-1,0-1 1,0 0-1,-1 0 0,1 0 1,0 0-1,0 0 1,0-1-1,-1 1 1,1 0-1,0-1 1,0 1-1,-1-1 1,1 0-1,0 0 0,-1 1 1,1-1-1,-1 0 1,1 0-1,1-3 1,2-1 71,-1-1-1,1 1 1,-1-1 0,-1 0 0,6-13 0,-2 6-100,18-42 48,-1-1-1,-3-1 1,20-89-1,20-187-562,-14 64 38,-30 195 404,40-112-1,-49 164 54,1 0 1,2 0-1,0 1 1,1 1-1,1 0 1,25-30 0,-29 41 10,-1 1 0,1-1 0,0 2 0,1-1 0,0 1 0,0 1 0,1 0 0,-1 0 0,1 1 0,1 0 0,-1 1 0,0 1 0,1-1 0,21-2 0,65-3-58,-54 7 32,-1-2 0,0-3-1,76-21 1,-77 13-16,0-3-1,-2-1 1,0-2-1,-1-2 1,-2-2 0,0-1-1,-1-1 1,40-42-1,-21 11 96,-2-3-1,-3-1 0,74-124 1,118-252-24,4-9-107,-220 404 96,1 2-1,3 0 1,1 2 0,41-40-1,-60 67-15,1 1 0,0 0 0,1 1-1,0 0 1,1 1 0,0 1 0,0 0 0,1 2-1,0-1 1,0 2 0,1 0 0,-1 1 0,1 0-1,0 2 1,28-2 0,-35 4-4,-5 0-1,0-1 1,-1 1-1,1 0 0,0 0 1,0 1-1,0-1 1,-1 1-1,1 0 0,0 0 1,-1 1-1,1 0 1,-1-1-1,0 1 0,1 1 1,-1-1-1,0 1 1,6 5-1,15 17 17,-1 1 0,39 57 1,-45-56-8,1-2 1,1 0-1,2-1 1,24 21-1,-44-43 17,0 0-1,1 0 0,-1-1 1,1 1-1,0-1 1,-1 1-1,1-1 1,0 0-1,0 0 0,0 0 1,0 0-1,0-1 1,0 1-1,0-1 1,0 0-1,0 0 0,0 0 1,0 0-1,0 0 1,0-1-1,0 1 1,0-1-1,0 0 1,-1 0-1,1 0 0,0 0 1,0-1-1,-1 1 1,1-1-1,0 1 1,-1-1-1,0 0 0,5-4 1,3-4 120,0-1 0,0-1 0,-1 0 0,0 0 1,9-18-1,3-9-108,-1-1 0,22-68 0,16-89-266,-34 107 19,41-100 0,-60 179 187,0-1 0,1 1 0,0 0 0,0 1 0,1 0 0,1 0 0,0 0 0,17-16 0,-17 20-8,1 0 0,0 1 1,-1 0-1,2 0 0,-1 0 0,0 1 0,1 1 1,0 0-1,0 0 0,0 1 0,10-1 1,27-1-119,-1 2 0,0 2 0,1 2 1,-1 2-1,55 13 0,-75-14 184,-1-2 0,35-1 1,-24 0 138,-29-1-142,-1 0 0,1-1 0,-1 0 0,1 0 0,-1 0 0,0-1 0,1 1 0,-1-2 0,-1 1 0,1-1 0,0 0 0,-1 0 0,0 0 0,0-1 0,5-5 0,8-9-55,-1-1 0,22-33-1,27-43 6,149-229-210,-86 79 110,-11 21-35,-114 217 118,20-30-71,-23 37 90,0-1 1,0 0-1,0 1 0,1-1 1,-1 1-1,1 0 1,-1-1-1,1 1 1,-1 0-1,1 0 0,0 0 1,0 0-1,-1 0 1,1 0-1,0 1 1,0-1-1,3 0 1,-4 2-4,0-1 1,0 1 0,-1 0-1,1-1 1,0 1-1,0 0 1,0 0 0,-1 0-1,1 0 1,0 0 0,-1 0-1,1 0 1,-1 0 0,1 0-1,-1 0 1,1 0 0,-1 2-1,11 29-95,-9-23 86,31 101 17,27 73 45,-58-178 45,11 22-215,-13-26 172,0-1-1,1 1 1,-1-1 0,0 1-1,1 0 1,-1-1 0,1 1 0,-1-1-1,1 1 1,-1-1 0,1 1-1,-1-1 1,1 0 0,-1 1-1,1-1 1,0 0 0,-1 1 0,1-1-1,0 0 1,-1 0 0,1 1-1,0-1 1,-1 0 0,1 0-1,0 0 1,-1 0 0,1 0 0,0 0-1,-1 0 1,1 0 0,0 0-1,0-1 1,2-2 52,0 0 0,-1 0-1,0-1 1,0 1 0,0-1 0,0 1-1,0-1 1,-1 0 0,1 0 0,-1 0-1,1-4 1,1-2-15,31-86-24,26-68-501,-47 134 290,2 1 1,0 1-1,29-38 1,-8 19 140,2 1 0,1 2 1,61-51-1,-97 92 0,1 0 0,0 1-1,0-1 1,0 1 0,0 0 0,0 0-1,0 0 1,1 0 0,-1 1 0,1-1-1,-1 1 1,1 1 0,-1-1 0,1 1-1,0-1 1,-1 1 0,1 0 0,0 1-1,8 1 1,-3 1-35,0 1-1,0 0 0,-1 0 1,0 1-1,0 0 1,0 0-1,14 12 0,-16-12 84,-1 0 0,1-1 0,0 0 0,0 0-1,1-1 1,-1 0 0,1 0 0,0-1-1,-1 0 1,1 0 0,0-1 0,0 0-1,0 0 1,0-1 0,10-1 0,-16 1-1,-1 0 1,1 0-1,-1-1 0,1 1 1,0-1-1,-1 1 1,1-1-1,-1 0 1,1 0-1,-1 1 1,0-1-1,1 0 1,-1 0-1,0 0 1,1-1-1,-1 1 1,0 0-1,0 0 1,0-1-1,0 1 1,1-3-1,16-38 234,-12 29-208,14-47 148,20-95-1,9-27-182,-41 158 7,2 1 1,0 0-1,2 0 0,0 1 0,23-30 0,-15 28 115,12-17 390,-38 39-789,-1 1 1,0 0-1,1 1 0,-13 0 0,-11 0-2675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5:28.04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0 304,'0'0'1256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4:05:29.43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0 264,'-1'12'6693,"17"-2"-7351,31 21 1011,1-2 1,1-2-1,56 22 0,163 48-286,-186-72-49,-40-13-83,0 2 0,0 1 0,50 28 1,-40-16-4,70 27 0,-105-46 48,-14-6-8,1 0-1,-1 0 1,1 0-1,0-1 0,0 0 1,0 0-1,6 1 1,-10-2 31,0 0 1,0 0-1,0 1 1,0-1-1,-1 0 1,1 0 0,0 0-1,0 0 1,0 0-1,0 0 1,0 0-1,-1 0 1,1 1 0,0-1-1,0 0 1,0 0-1,0 0 1,0 0-1,0 0 1,0 1 0,0-1-1,0 0 1,0 0-1,0 0 1,0 0-1,0 0 1,-1 1 0,1-1-1,0 0 1,0 0-1,0 0 1,1 0-1,-1 1 1,0-1 0,0 0-1,0 0 1,0 0-1,0 0 1,0 1-1,0-1 1,0 0 0,0 0-1,0 0 1,0 0-1,0 0 1,0 1-1,1-1 1,-1 0 0,0 0-1,0 0 1,0 0-1,0 0 1,0 0-1,0 0 1,1 0 0,-1 0-1,0 1 1,0-1-1,0 0 1,0 0-1,1 0 1,-1 0 0,0 0-1,0 0 1,-11 8-74,-5 2 98,1 0 1,0 0-1,0 2 0,1 0 1,-24 27-1,5-6 126,-23 22-14,28-26-91,-1-1 0,-2-1 0,0-1-1,-68 40 1,31-26 484,-86 65-1,52-33-428,-47 38-126,144-105-26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CCDD-BBBC-4686-C53F-E881279D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E405A-26EB-7715-9CB4-15F2972C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823C-63A9-61B4-1A70-60C81DD9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D3B9-C024-41CB-AF57-9957086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FF9F-F10B-20FF-62F2-34DA584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EA4-DB7C-6C08-910C-078440BC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D00E-FC82-B2A2-EA5D-15339E2F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917C-1CB2-A301-C166-3957EA50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5318-EBB5-A6F0-34C3-F77131D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C90D-1C51-7A80-C254-ACEBE705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B086B-CDE0-3C5E-410C-0631D34F8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411EF-D500-CDEF-F43F-7994FB8F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9380-2767-E0AD-1C54-4FE11A9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027E-35CA-72B3-1B11-793D0D5E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7644-4F06-AAD9-B22E-C052A43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03F0-CA48-0CA5-CB9F-E846D738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326D-C7F9-7056-B54D-B2BC027D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198D-1DF3-5A78-14CA-294C6F3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39A4-7C53-16B1-6060-EE6B135E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D631-D23B-A7A4-EB7D-841FE4A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A15B-B094-D0FE-5872-B7DA759C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A5F6-5CC3-E015-FC50-4C39D833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F409-3A29-FFE7-80E9-6A1CE344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068C-DD04-560F-B1B4-E8C53D28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64FF-73FE-E688-A3C4-17AB1FCC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BDDE-AD89-CC78-21AF-BFBF548A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B340-ECE6-504D-3DF9-BC7924A2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C5CC5-1527-5B15-18FD-48C21505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94BD0-921C-B2C5-25E2-11BA56F3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762A-D29F-5233-470F-83BE8687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20C7-52FB-9B39-F349-E059137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EE54-234B-6BFA-8204-407982B4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94B-F37E-6918-4483-AB5229FB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B075-6E36-AF4C-7388-61E6258F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F068A-96A7-0E5D-3945-1B8D2F1D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3169A-C2A2-A4F3-25BF-AD1B4A3E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C772-91C2-17D4-7E2D-166B260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34FD6-4B1C-C393-7D63-15D2328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A44CB-2DF0-81F0-D57B-357267BF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0DB9-1703-3441-12F7-8194888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CFAC-27AF-C501-4B63-CF7BEB25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3FAE5-B48E-6071-5932-FC017E69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4341-5EEA-8F5C-9FAF-FCC3840E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29BCA-9702-7AD4-372A-3BA9B26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14E0-39A0-BB1D-5D5F-481AEDF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F7F7-EDA4-6176-D43D-5CB82AAC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8923-ED4E-FA24-A83E-E8AE4FE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5680-904A-BD49-E56D-375A178D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FE9BB-114C-4D95-5B27-7953348A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9814-0B62-E02F-6212-C2726A9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C9A9-5D9A-08C8-1EE7-F8114A6B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297B-2BA9-05AB-30F5-2F764F80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5FBF-B7B9-FCE1-FB47-47B1CE79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2F88F-F9C3-5B27-4F89-798646790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16B5-2287-A163-FC49-E32DE80D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69D1-1609-A8C9-4C90-530256F2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60A3-FACA-F22D-7C1F-FA7AA1D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678BC-554C-39A5-1717-45505FDA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6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0D9AC-DD85-DD0C-23FA-91F3412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EA2F-5B05-5852-93D4-5F844A7C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5EEE-4B55-2F90-0266-09A15D39E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05B7-6463-E888-CEF1-28D527A1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A1CE-2395-F759-A5D6-AD1217BA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customXml" Target="../ink/ink20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63" Type="http://schemas.openxmlformats.org/officeDocument/2006/relationships/customXml" Target="../ink/ink42.xml"/><Relationship Id="rId68" Type="http://schemas.openxmlformats.org/officeDocument/2006/relationships/image" Target="../media/image43.png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8.xml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66" Type="http://schemas.openxmlformats.org/officeDocument/2006/relationships/image" Target="../media/image42.png"/><Relationship Id="rId74" Type="http://schemas.openxmlformats.org/officeDocument/2006/relationships/image" Target="../media/image46.png"/><Relationship Id="rId5" Type="http://schemas.openxmlformats.org/officeDocument/2006/relationships/customXml" Target="../ink/ink12.xml"/><Relationship Id="rId61" Type="http://schemas.openxmlformats.org/officeDocument/2006/relationships/customXml" Target="../ink/ink41.xml"/><Relationship Id="rId19" Type="http://schemas.openxmlformats.org/officeDocument/2006/relationships/customXml" Target="../ink/ink19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3.xml"/><Relationship Id="rId30" Type="http://schemas.openxmlformats.org/officeDocument/2006/relationships/image" Target="../media/image25.png"/><Relationship Id="rId35" Type="http://schemas.openxmlformats.org/officeDocument/2006/relationships/customXml" Target="../ink/ink27.xml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image" Target="../media/image41.png"/><Relationship Id="rId69" Type="http://schemas.openxmlformats.org/officeDocument/2006/relationships/customXml" Target="../ink/ink45.xml"/><Relationship Id="rId8" Type="http://schemas.openxmlformats.org/officeDocument/2006/relationships/image" Target="../media/image14.png"/><Relationship Id="rId51" Type="http://schemas.openxmlformats.org/officeDocument/2006/relationships/image" Target="../media/image35.png"/><Relationship Id="rId72" Type="http://schemas.openxmlformats.org/officeDocument/2006/relationships/image" Target="../media/image45.png"/><Relationship Id="rId3" Type="http://schemas.openxmlformats.org/officeDocument/2006/relationships/customXml" Target="../ink/ink11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9.png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67" Type="http://schemas.openxmlformats.org/officeDocument/2006/relationships/customXml" Target="../ink/ink44.xml"/><Relationship Id="rId20" Type="http://schemas.openxmlformats.org/officeDocument/2006/relationships/image" Target="../media/image20.png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image" Target="../media/image15.png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4" Type="http://schemas.openxmlformats.org/officeDocument/2006/relationships/image" Target="../media/image12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19.png"/><Relationship Id="rId39" Type="http://schemas.openxmlformats.org/officeDocument/2006/relationships/customXml" Target="../ink/ink29.xml"/><Relationship Id="rId34" Type="http://schemas.openxmlformats.org/officeDocument/2006/relationships/image" Target="../media/image27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customXml" Target="../ink/ink13.xml"/><Relationship Id="rId71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4AA845-5F9D-2F56-6D76-EAD8E8FC98C3}"/>
                  </a:ext>
                </a:extLst>
              </p14:cNvPr>
              <p14:cNvContentPartPr/>
              <p14:nvPr/>
            </p14:nvContentPartPr>
            <p14:xfrm>
              <a:off x="693900" y="291765"/>
              <a:ext cx="323280" cy="593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4AA845-5F9D-2F56-6D76-EAD8E8FC9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900" y="229125"/>
                <a:ext cx="448920" cy="60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945E81-3AA4-51D8-E878-C43B85B401A4}"/>
                  </a:ext>
                </a:extLst>
              </p14:cNvPr>
              <p14:cNvContentPartPr/>
              <p14:nvPr/>
            </p14:nvContentPartPr>
            <p14:xfrm>
              <a:off x="632340" y="5259765"/>
              <a:ext cx="10702080" cy="49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945E81-3AA4-51D8-E878-C43B85B40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700" y="5197125"/>
                <a:ext cx="10827720" cy="6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0F32D4F-3438-0F2D-8148-D684EA297C61}"/>
              </a:ext>
            </a:extLst>
          </p:cNvPr>
          <p:cNvGrpSpPr/>
          <p:nvPr/>
        </p:nvGrpSpPr>
        <p:grpSpPr>
          <a:xfrm>
            <a:off x="5998140" y="5700045"/>
            <a:ext cx="499680" cy="812160"/>
            <a:chOff x="5998140" y="5700045"/>
            <a:chExt cx="499680" cy="8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C25795-CBDA-9C4B-A7F8-FAD82F0C8F8A}"/>
                    </a:ext>
                  </a:extLst>
                </p14:cNvPr>
                <p14:cNvContentPartPr/>
                <p14:nvPr/>
              </p14:nvContentPartPr>
              <p14:xfrm>
                <a:off x="6076260" y="5700045"/>
                <a:ext cx="268560" cy="81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C25795-CBDA-9C4B-A7F8-FAD82F0C8F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3620" y="5637405"/>
                  <a:ext cx="39420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D98B72-0FD5-44FB-9AD8-C4C3400E9BCA}"/>
                    </a:ext>
                  </a:extLst>
                </p14:cNvPr>
                <p14:cNvContentPartPr/>
                <p14:nvPr/>
              </p14:nvContentPartPr>
              <p14:xfrm>
                <a:off x="5998140" y="5940165"/>
                <a:ext cx="499680" cy="3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D98B72-0FD5-44FB-9AD8-C4C3400E9B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5500" y="5877525"/>
                  <a:ext cx="6253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011BE3-2472-4647-0588-F0506FFE1B78}"/>
              </a:ext>
            </a:extLst>
          </p:cNvPr>
          <p:cNvGrpSpPr/>
          <p:nvPr/>
        </p:nvGrpSpPr>
        <p:grpSpPr>
          <a:xfrm>
            <a:off x="215100" y="2777565"/>
            <a:ext cx="470880" cy="750240"/>
            <a:chOff x="215100" y="2777565"/>
            <a:chExt cx="47088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E28E88-C0F0-AE9C-6715-3FBB28B8F066}"/>
                    </a:ext>
                  </a:extLst>
                </p14:cNvPr>
                <p14:cNvContentPartPr/>
                <p14:nvPr/>
              </p14:nvContentPartPr>
              <p14:xfrm>
                <a:off x="276300" y="2937765"/>
                <a:ext cx="342000" cy="21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E28E88-C0F0-AE9C-6715-3FBB28B8F0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660" y="2875125"/>
                  <a:ext cx="467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30C4C7-696F-58ED-9B0E-3643B5EB4639}"/>
                    </a:ext>
                  </a:extLst>
                </p14:cNvPr>
                <p14:cNvContentPartPr/>
                <p14:nvPr/>
              </p14:nvContentPartPr>
              <p14:xfrm>
                <a:off x="215100" y="2777565"/>
                <a:ext cx="470880" cy="75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30C4C7-696F-58ED-9B0E-3643B5EB46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100" y="2714565"/>
                  <a:ext cx="596520" cy="87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6709D2-0C25-9B41-DA14-F9091DA5FCB6}"/>
                  </a:ext>
                </a:extLst>
              </p14:cNvPr>
              <p14:cNvContentPartPr/>
              <p14:nvPr/>
            </p14:nvContentPartPr>
            <p14:xfrm>
              <a:off x="997020" y="504885"/>
              <a:ext cx="10518480" cy="5166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6709D2-0C25-9B41-DA14-F9091DA5FC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020" y="442245"/>
                <a:ext cx="10644120" cy="529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779650C-8D13-3B32-77AC-D9AD401D3F33}"/>
              </a:ext>
            </a:extLst>
          </p:cNvPr>
          <p:cNvGrpSpPr/>
          <p:nvPr/>
        </p:nvGrpSpPr>
        <p:grpSpPr>
          <a:xfrm>
            <a:off x="11173500" y="5170485"/>
            <a:ext cx="382320" cy="421920"/>
            <a:chOff x="11173500" y="5170485"/>
            <a:chExt cx="3823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D1B565-8301-D8A5-18A3-0474D46F4818}"/>
                    </a:ext>
                  </a:extLst>
                </p14:cNvPr>
                <p14:cNvContentPartPr/>
                <p14:nvPr/>
              </p14:nvContentPartPr>
              <p14:xfrm>
                <a:off x="11173860" y="517048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D1B565-8301-D8A5-18A3-0474D46F48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10860" y="51074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76D5E0-AD38-1685-7BBD-3683E4C5AABE}"/>
                    </a:ext>
                  </a:extLst>
                </p14:cNvPr>
                <p14:cNvContentPartPr/>
                <p14:nvPr/>
              </p14:nvContentPartPr>
              <p14:xfrm>
                <a:off x="11173500" y="5170485"/>
                <a:ext cx="382320" cy="42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76D5E0-AD38-1685-7BBD-3683E4C5AA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0500" y="5107485"/>
                  <a:ext cx="50796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3D4693-F20A-8A48-59DD-CA2B27D4EA52}"/>
                  </a:ext>
                </a:extLst>
              </p14:cNvPr>
              <p14:cNvContentPartPr/>
              <p14:nvPr/>
            </p14:nvContentPartPr>
            <p14:xfrm>
              <a:off x="511020" y="183405"/>
              <a:ext cx="391320" cy="248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3D4693-F20A-8A48-59DD-CA2B27D4EA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020" y="120405"/>
                <a:ext cx="516960" cy="374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6266A91-1081-D1C4-8524-FE1749B1009E}"/>
              </a:ext>
            </a:extLst>
          </p:cNvPr>
          <p:cNvSpPr txBox="1"/>
          <p:nvPr/>
        </p:nvSpPr>
        <p:spPr>
          <a:xfrm>
            <a:off x="1533525" y="1333500"/>
            <a:ext cx="16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ARIMAX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5B037-E296-9DD4-C179-28FA59D966CD}"/>
              </a:ext>
            </a:extLst>
          </p:cNvPr>
          <p:cNvSpPr txBox="1"/>
          <p:nvPr/>
        </p:nvSpPr>
        <p:spPr>
          <a:xfrm>
            <a:off x="5405677" y="3958512"/>
            <a:ext cx="200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Seasonality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6B249-AFF2-A884-78F4-940198770471}"/>
              </a:ext>
            </a:extLst>
          </p:cNvPr>
          <p:cNvSpPr txBox="1"/>
          <p:nvPr/>
        </p:nvSpPr>
        <p:spPr>
          <a:xfrm>
            <a:off x="8105335" y="5708845"/>
            <a:ext cx="200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Cycles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737AB-D1E8-0FCC-06B7-D7720D0FFF66}"/>
              </a:ext>
            </a:extLst>
          </p:cNvPr>
          <p:cNvSpPr txBox="1"/>
          <p:nvPr/>
        </p:nvSpPr>
        <p:spPr>
          <a:xfrm>
            <a:off x="7305870" y="810280"/>
            <a:ext cx="280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33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7E5A11-24B9-C846-A4DE-B8206DAF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34" y="0"/>
            <a:ext cx="964333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CA3DF-23E6-12B9-DB73-E4316342E453}"/>
                  </a:ext>
                </a:extLst>
              </p14:cNvPr>
              <p14:cNvContentPartPr/>
              <p14:nvPr/>
            </p14:nvContentPartPr>
            <p14:xfrm>
              <a:off x="2421540" y="2270325"/>
              <a:ext cx="5818680" cy="284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CA3DF-23E6-12B9-DB73-E4316342E4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8540" y="2207325"/>
                <a:ext cx="5944320" cy="29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3124179-30F9-288A-B5DD-D437EE8D637B}"/>
              </a:ext>
            </a:extLst>
          </p:cNvPr>
          <p:cNvGrpSpPr/>
          <p:nvPr/>
        </p:nvGrpSpPr>
        <p:grpSpPr>
          <a:xfrm>
            <a:off x="4381380" y="3640845"/>
            <a:ext cx="2193120" cy="1266120"/>
            <a:chOff x="4381380" y="3640845"/>
            <a:chExt cx="2193120" cy="12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5089B8-0024-1C45-C095-AA63172F7B3A}"/>
                    </a:ext>
                  </a:extLst>
                </p14:cNvPr>
                <p14:cNvContentPartPr/>
                <p14:nvPr/>
              </p14:nvContentPartPr>
              <p14:xfrm>
                <a:off x="4397940" y="4359765"/>
                <a:ext cx="251640" cy="54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5089B8-0024-1C45-C095-AA63172F7B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5300" y="4296765"/>
                  <a:ext cx="3772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0A8A08-1059-9D60-1942-8689D5B974FE}"/>
                    </a:ext>
                  </a:extLst>
                </p14:cNvPr>
                <p14:cNvContentPartPr/>
                <p14:nvPr/>
              </p14:nvContentPartPr>
              <p14:xfrm>
                <a:off x="4381380" y="4461285"/>
                <a:ext cx="222840" cy="16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0A8A08-1059-9D60-1942-8689D5B974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8380" y="4398645"/>
                  <a:ext cx="348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1E27FB-0733-2E1D-DEB4-89131FA24F39}"/>
                    </a:ext>
                  </a:extLst>
                </p14:cNvPr>
                <p14:cNvContentPartPr/>
                <p14:nvPr/>
              </p14:nvContentPartPr>
              <p14:xfrm>
                <a:off x="4831380" y="4365525"/>
                <a:ext cx="162000" cy="31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1E27FB-0733-2E1D-DEB4-89131FA24F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68380" y="4302525"/>
                  <a:ext cx="287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7C61A3-DA75-0504-0116-173072C34FEF}"/>
                    </a:ext>
                  </a:extLst>
                </p14:cNvPr>
                <p14:cNvContentPartPr/>
                <p14:nvPr/>
              </p14:nvContentPartPr>
              <p14:xfrm>
                <a:off x="5131980" y="4281645"/>
                <a:ext cx="284400" cy="31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7C61A3-DA75-0504-0116-173072C34F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9340" y="4218645"/>
                  <a:ext cx="410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E54E91-F008-528B-1D53-1C1A5609F814}"/>
                    </a:ext>
                  </a:extLst>
                </p14:cNvPr>
                <p14:cNvContentPartPr/>
                <p14:nvPr/>
              </p14:nvContentPartPr>
              <p14:xfrm>
                <a:off x="5408820" y="4101285"/>
                <a:ext cx="562320" cy="37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E54E91-F008-528B-1D53-1C1A5609F8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45820" y="4038645"/>
                  <a:ext cx="687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7663AC-D7D0-39CE-842E-AF87A84B17C3}"/>
                    </a:ext>
                  </a:extLst>
                </p14:cNvPr>
                <p14:cNvContentPartPr/>
                <p14:nvPr/>
              </p14:nvContentPartPr>
              <p14:xfrm>
                <a:off x="6070140" y="3640845"/>
                <a:ext cx="504360" cy="60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7663AC-D7D0-39CE-842E-AF87A84B17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07500" y="3577845"/>
                  <a:ext cx="63000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F12EFC-E6B5-25EA-6071-933E4C735F98}"/>
                  </a:ext>
                </a:extLst>
              </p14:cNvPr>
              <p14:cNvContentPartPr/>
              <p14:nvPr/>
            </p14:nvContentPartPr>
            <p14:xfrm>
              <a:off x="8808660" y="928245"/>
              <a:ext cx="1682280" cy="376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F12EFC-E6B5-25EA-6071-933E4C735F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45660" y="865605"/>
                <a:ext cx="1807920" cy="38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6C58C17-3394-C95C-30C8-71B3155B79DE}"/>
              </a:ext>
            </a:extLst>
          </p:cNvPr>
          <p:cNvGrpSpPr/>
          <p:nvPr/>
        </p:nvGrpSpPr>
        <p:grpSpPr>
          <a:xfrm>
            <a:off x="2017260" y="306885"/>
            <a:ext cx="1550160" cy="614520"/>
            <a:chOff x="2017260" y="306885"/>
            <a:chExt cx="155016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9832D8-B79D-2011-3B1E-14FFBA43B18B}"/>
                    </a:ext>
                  </a:extLst>
                </p14:cNvPr>
                <p14:cNvContentPartPr/>
                <p14:nvPr/>
              </p14:nvContentPartPr>
              <p14:xfrm>
                <a:off x="2017260" y="306885"/>
                <a:ext cx="723240" cy="12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9832D8-B79D-2011-3B1E-14FFBA43B1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54260" y="244245"/>
                  <a:ext cx="848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DAA3CA-E802-9C51-845E-859E7061EA6B}"/>
                    </a:ext>
                  </a:extLst>
                </p14:cNvPr>
                <p14:cNvContentPartPr/>
                <p14:nvPr/>
              </p14:nvContentPartPr>
              <p14:xfrm>
                <a:off x="2173860" y="414165"/>
                <a:ext cx="162720" cy="50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DAA3CA-E802-9C51-845E-859E7061EA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860" y="351165"/>
                  <a:ext cx="288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6AA714-CFFF-4447-6D55-DAA275750E61}"/>
                    </a:ext>
                  </a:extLst>
                </p14:cNvPr>
                <p14:cNvContentPartPr/>
                <p14:nvPr/>
              </p14:nvContentPartPr>
              <p14:xfrm>
                <a:off x="2437020" y="566805"/>
                <a:ext cx="60480" cy="30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6AA714-CFFF-4447-6D55-DAA275750E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74380" y="504165"/>
                  <a:ext cx="186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460B31-66E6-CAE7-0226-C7DE05DBEF51}"/>
                    </a:ext>
                  </a:extLst>
                </p14:cNvPr>
                <p14:cNvContentPartPr/>
                <p14:nvPr/>
              </p14:nvContentPartPr>
              <p14:xfrm>
                <a:off x="2624940" y="462765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460B31-66E6-CAE7-0226-C7DE05DBEF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61940" y="4001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542E4B-9CD1-2767-55CF-08BC75268EDE}"/>
                    </a:ext>
                  </a:extLst>
                </p14:cNvPr>
                <p14:cNvContentPartPr/>
                <p14:nvPr/>
              </p14:nvContentPartPr>
              <p14:xfrm>
                <a:off x="2705220" y="560325"/>
                <a:ext cx="541800" cy="30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542E4B-9CD1-2767-55CF-08BC75268E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2580" y="497325"/>
                  <a:ext cx="6674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0F1ED7-A5A7-93FA-E9F3-DE31F33B041D}"/>
                    </a:ext>
                  </a:extLst>
                </p14:cNvPr>
                <p14:cNvContentPartPr/>
                <p14:nvPr/>
              </p14:nvContentPartPr>
              <p14:xfrm>
                <a:off x="3381300" y="520725"/>
                <a:ext cx="186120" cy="28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0F1ED7-A5A7-93FA-E9F3-DE31F33B04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18300" y="458085"/>
                  <a:ext cx="31176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49C71F5-1C60-EA39-F19E-3253CDB0DE07}"/>
                  </a:ext>
                </a:extLst>
              </p14:cNvPr>
              <p14:cNvContentPartPr/>
              <p14:nvPr/>
            </p14:nvContentPartPr>
            <p14:xfrm>
              <a:off x="4013460" y="452325"/>
              <a:ext cx="266040" cy="394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49C71F5-1C60-EA39-F19E-3253CDB0DE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50460" y="389685"/>
                <a:ext cx="391680" cy="5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E5C7977-1C5B-9B82-3A40-35DAD20CDC8F}"/>
              </a:ext>
            </a:extLst>
          </p:cNvPr>
          <p:cNvGrpSpPr/>
          <p:nvPr/>
        </p:nvGrpSpPr>
        <p:grpSpPr>
          <a:xfrm>
            <a:off x="4415940" y="348285"/>
            <a:ext cx="1446840" cy="496080"/>
            <a:chOff x="4415940" y="348285"/>
            <a:chExt cx="144684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AD504E-64BA-8AE1-BBF6-7462B3A1A65E}"/>
                    </a:ext>
                  </a:extLst>
                </p14:cNvPr>
                <p14:cNvContentPartPr/>
                <p14:nvPr/>
              </p14:nvContentPartPr>
              <p14:xfrm>
                <a:off x="4415940" y="514245"/>
                <a:ext cx="397440" cy="33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AD504E-64BA-8AE1-BBF6-7462B3A1A6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53300" y="451245"/>
                  <a:ext cx="523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95B431-2EE6-9781-FF30-4E33E37ED29C}"/>
                    </a:ext>
                  </a:extLst>
                </p14:cNvPr>
                <p14:cNvContentPartPr/>
                <p14:nvPr/>
              </p14:nvContentPartPr>
              <p14:xfrm>
                <a:off x="4829940" y="490125"/>
                <a:ext cx="267480" cy="28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95B431-2EE6-9781-FF30-4E33E37ED2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67300" y="427125"/>
                  <a:ext cx="393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D0F0E8-3F50-9C06-4590-51EF18725B5D}"/>
                    </a:ext>
                  </a:extLst>
                </p14:cNvPr>
                <p14:cNvContentPartPr/>
                <p14:nvPr/>
              </p14:nvContentPartPr>
              <p14:xfrm>
                <a:off x="5211180" y="514965"/>
                <a:ext cx="23400" cy="21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D0F0E8-3F50-9C06-4590-51EF18725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48540" y="451965"/>
                  <a:ext cx="149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F926F1-7022-4F4A-2B24-D391E7675A59}"/>
                    </a:ext>
                  </a:extLst>
                </p14:cNvPr>
                <p14:cNvContentPartPr/>
                <p14:nvPr/>
              </p14:nvContentPartPr>
              <p14:xfrm>
                <a:off x="5260860" y="348285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F926F1-7022-4F4A-2B24-D391E7675A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97860" y="2852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F9F4F1-511F-FA0D-2CBA-24B04999808A}"/>
                    </a:ext>
                  </a:extLst>
                </p14:cNvPr>
                <p14:cNvContentPartPr/>
                <p14:nvPr/>
              </p14:nvContentPartPr>
              <p14:xfrm>
                <a:off x="5366700" y="494445"/>
                <a:ext cx="232560" cy="28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F9F4F1-511F-FA0D-2CBA-24B0499980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03700" y="431445"/>
                  <a:ext cx="358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0908D-5366-92DB-2D5B-4B8A143C4D8A}"/>
                    </a:ext>
                  </a:extLst>
                </p14:cNvPr>
                <p14:cNvContentPartPr/>
                <p14:nvPr/>
              </p14:nvContentPartPr>
              <p14:xfrm>
                <a:off x="5656500" y="418125"/>
                <a:ext cx="206280" cy="36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0908D-5366-92DB-2D5B-4B8A143C4D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3860" y="355485"/>
                  <a:ext cx="33192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822FFB-96E2-A6CE-B0F8-A1B66B61A2D1}"/>
              </a:ext>
            </a:extLst>
          </p:cNvPr>
          <p:cNvGrpSpPr/>
          <p:nvPr/>
        </p:nvGrpSpPr>
        <p:grpSpPr>
          <a:xfrm>
            <a:off x="6241860" y="201765"/>
            <a:ext cx="2628360" cy="942840"/>
            <a:chOff x="6241860" y="201765"/>
            <a:chExt cx="262836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A2B885-0E96-036D-C896-121DF3BDB42F}"/>
                    </a:ext>
                  </a:extLst>
                </p14:cNvPr>
                <p14:cNvContentPartPr/>
                <p14:nvPr/>
              </p14:nvContentPartPr>
              <p14:xfrm>
                <a:off x="6241860" y="531885"/>
                <a:ext cx="448560" cy="29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A2B885-0E96-036D-C896-121DF3BDB4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9220" y="469245"/>
                  <a:ext cx="574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32AC9F-D5D6-6F3E-04C9-D9CE6F564ACF}"/>
                    </a:ext>
                  </a:extLst>
                </p14:cNvPr>
                <p14:cNvContentPartPr/>
                <p14:nvPr/>
              </p14:nvContentPartPr>
              <p14:xfrm>
                <a:off x="6777900" y="487605"/>
                <a:ext cx="280800" cy="312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32AC9F-D5D6-6F3E-04C9-D9CE6F564A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4900" y="424965"/>
                  <a:ext cx="4064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8479F9-6B8F-34F8-524D-774BBEFC3F05}"/>
                    </a:ext>
                  </a:extLst>
                </p14:cNvPr>
                <p14:cNvContentPartPr/>
                <p14:nvPr/>
              </p14:nvContentPartPr>
              <p14:xfrm>
                <a:off x="7142220" y="496965"/>
                <a:ext cx="282240" cy="28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8479F9-6B8F-34F8-524D-774BBEFC3F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79220" y="434325"/>
                  <a:ext cx="4078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2F9C22-D5AD-BFCB-1CC6-229A791C9180}"/>
                    </a:ext>
                  </a:extLst>
                </p14:cNvPr>
                <p14:cNvContentPartPr/>
                <p14:nvPr/>
              </p14:nvContentPartPr>
              <p14:xfrm>
                <a:off x="7486380" y="201765"/>
                <a:ext cx="107280" cy="58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2F9C22-D5AD-BFCB-1CC6-229A791C91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3740" y="139125"/>
                  <a:ext cx="2329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B14CA2-1F7A-3BD0-BD06-928495C81B31}"/>
                    </a:ext>
                  </a:extLst>
                </p14:cNvPr>
                <p14:cNvContentPartPr/>
                <p14:nvPr/>
              </p14:nvContentPartPr>
              <p14:xfrm>
                <a:off x="7690860" y="584085"/>
                <a:ext cx="81000" cy="86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B14CA2-1F7A-3BD0-BD06-928495C81B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28220" y="521445"/>
                  <a:ext cx="20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0FC72B-35B4-1D3A-72D7-ED2358260AD3}"/>
                    </a:ext>
                  </a:extLst>
                </p14:cNvPr>
                <p14:cNvContentPartPr/>
                <p14:nvPr/>
              </p14:nvContentPartPr>
              <p14:xfrm>
                <a:off x="7572780" y="497685"/>
                <a:ext cx="302400" cy="64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0FC72B-35B4-1D3A-72D7-ED2358260A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0140" y="434685"/>
                  <a:ext cx="42804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C14E6B-A626-D8AC-633A-8F239608B9C7}"/>
                    </a:ext>
                  </a:extLst>
                </p14:cNvPr>
                <p14:cNvContentPartPr/>
                <p14:nvPr/>
              </p14:nvContentPartPr>
              <p14:xfrm>
                <a:off x="8042220" y="505605"/>
                <a:ext cx="214560" cy="30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C14E6B-A626-D8AC-633A-8F239608B9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79580" y="442965"/>
                  <a:ext cx="340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A7A5CD-4010-F176-3AA7-E850EFAFD3B0}"/>
                    </a:ext>
                  </a:extLst>
                </p14:cNvPr>
                <p14:cNvContentPartPr/>
                <p14:nvPr/>
              </p14:nvContentPartPr>
              <p14:xfrm>
                <a:off x="8434980" y="561405"/>
                <a:ext cx="99720" cy="20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A7A5CD-4010-F176-3AA7-E850EFAFD3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71980" y="498765"/>
                  <a:ext cx="225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5F7E12-EF3A-F6DD-D9A2-72ECD732437C}"/>
                    </a:ext>
                  </a:extLst>
                </p14:cNvPr>
                <p14:cNvContentPartPr/>
                <p14:nvPr/>
              </p14:nvContentPartPr>
              <p14:xfrm>
                <a:off x="8548740" y="39040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5F7E12-EF3A-F6DD-D9A2-72ECD73243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86100" y="32740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19B987-2C65-6D25-62F0-35DBD299F97F}"/>
                    </a:ext>
                  </a:extLst>
                </p14:cNvPr>
                <p14:cNvContentPartPr/>
                <p14:nvPr/>
              </p14:nvContentPartPr>
              <p14:xfrm>
                <a:off x="8710020" y="503085"/>
                <a:ext cx="160200" cy="31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19B987-2C65-6D25-62F0-35DBD299F9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47380" y="440085"/>
                  <a:ext cx="28584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0AB636D-968B-24FE-9407-49B3305671EC}"/>
              </a:ext>
            </a:extLst>
          </p:cNvPr>
          <p:cNvGrpSpPr/>
          <p:nvPr/>
        </p:nvGrpSpPr>
        <p:grpSpPr>
          <a:xfrm>
            <a:off x="8352540" y="4846485"/>
            <a:ext cx="2093760" cy="510120"/>
            <a:chOff x="8352540" y="4846485"/>
            <a:chExt cx="209376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E5AA2E-EB85-18B4-2FF1-E85DDAF99385}"/>
                    </a:ext>
                  </a:extLst>
                </p14:cNvPr>
                <p14:cNvContentPartPr/>
                <p14:nvPr/>
              </p14:nvContentPartPr>
              <p14:xfrm>
                <a:off x="8352540" y="4948725"/>
                <a:ext cx="214920" cy="40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E5AA2E-EB85-18B4-2FF1-E85DDAF993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89540" y="4886085"/>
                  <a:ext cx="340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FA4B4A-BAB7-8E62-4505-D1F05D6C4E0B}"/>
                    </a:ext>
                  </a:extLst>
                </p14:cNvPr>
                <p14:cNvContentPartPr/>
                <p14:nvPr/>
              </p14:nvContentPartPr>
              <p14:xfrm>
                <a:off x="8622180" y="4995165"/>
                <a:ext cx="248040" cy="27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FA4B4A-BAB7-8E62-4505-D1F05D6C4E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59180" y="4932525"/>
                  <a:ext cx="3736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EC046E-1B49-BAF3-DC5B-47D05C783CB2}"/>
                    </a:ext>
                  </a:extLst>
                </p14:cNvPr>
                <p14:cNvContentPartPr/>
                <p14:nvPr/>
              </p14:nvContentPartPr>
              <p14:xfrm>
                <a:off x="8985420" y="5011725"/>
                <a:ext cx="342000" cy="28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EC046E-1B49-BAF3-DC5B-47D05C783C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22780" y="4948725"/>
                  <a:ext cx="4676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9FB10A-0FD4-D1FC-FD52-44C818E4655D}"/>
                    </a:ext>
                  </a:extLst>
                </p14:cNvPr>
                <p14:cNvContentPartPr/>
                <p14:nvPr/>
              </p14:nvContentPartPr>
              <p14:xfrm>
                <a:off x="9333180" y="4889325"/>
                <a:ext cx="225360" cy="36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9FB10A-0FD4-D1FC-FD52-44C818E465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70540" y="4826685"/>
                  <a:ext cx="35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8AB094-FF8E-C39E-F30F-7B19F253C4AA}"/>
                    </a:ext>
                  </a:extLst>
                </p14:cNvPr>
                <p14:cNvContentPartPr/>
                <p14:nvPr/>
              </p14:nvContentPartPr>
              <p14:xfrm>
                <a:off x="9629820" y="4894005"/>
                <a:ext cx="324360" cy="40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8AB094-FF8E-C39E-F30F-7B19F253C4A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67180" y="4831365"/>
                  <a:ext cx="4500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A6E1B1-96E6-44AF-B7AC-1372097205FD}"/>
                    </a:ext>
                  </a:extLst>
                </p14:cNvPr>
                <p14:cNvContentPartPr/>
                <p14:nvPr/>
              </p14:nvContentPartPr>
              <p14:xfrm>
                <a:off x="10052460" y="4846485"/>
                <a:ext cx="393840" cy="30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A6E1B1-96E6-44AF-B7AC-1372097205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89820" y="4783845"/>
                  <a:ext cx="519480" cy="43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222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Tawfik</dc:creator>
  <cp:lastModifiedBy>Sherif Tawfik</cp:lastModifiedBy>
  <cp:revision>3</cp:revision>
  <dcterms:created xsi:type="dcterms:W3CDTF">2023-01-26T04:00:34Z</dcterms:created>
  <dcterms:modified xsi:type="dcterms:W3CDTF">2023-01-26T13:01:24Z</dcterms:modified>
</cp:coreProperties>
</file>