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0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97 824,'0'0'3248,"11"-5"-2876,33-18 81,-41 22-369,0-1 0,-1 1-1,0-1 1,1 0 0,-1 0 0,0 0-1,0 0 1,0 0 0,0 0 0,0-1-1,-1 1 1,1-1 0,-1 1 0,1-1-1,-1 0 1,0 0 0,0 1 0,0-1 0,-1 0-1,1 0 1,-1 0 0,1 0 0,-1 0-1,0 0 1,-1-5 0,25 473 2156,-5-322-2238,112 666 43,-100-657-137,16 206 0,-45-339 169,-2-19-72,0 0 0,0 0 0,0 0 0,0 0 0,0 0 0,0 0 0,0 0-1,0-1 1,0 1 0,0 0 0,1 0 0,-1 0 0,0 0 0,0 0 0,0 0-1,0 0 1,0 0 0,0 0 0,0 0 0,0 0 0,0 0 0,0 0 0,0 0 0,0 0-1,0 0 1,0 0 0,0 0 0,0 0 0,0 0 0,0 0 0,1 0 0,-2-32 90,-2 18-239,0 0 0,0 1 0,-1-1-1,-1 1 1,0 0 0,-10-17 0,-2-8-304,-71-159-3505,45 102-48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26.14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0 307 1360,'0'0'1745,"252"-53"-1433,-153 21-216,5-4-40,-2-2 152,-4 0 136,-10 2-40,-16 7-192,-9 8-112,-21 7-184,-19 5-128,-13 9-616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3.05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737 430 56,'0'0'6293,"-5"0"-5685,-1-1-593,0-1-1,-1 1 0,1-1 0,0-1 0,1 1 1,-1-1-1,-6-4 0,-24-9-97,19 12-36,1 1 0,-1 1-1,0 1 1,0 0 0,1 1 0,-1 1 0,0 0-1,0 1 1,-20 6 0,13 0-70,1 1 0,-1 0 0,1 2 0,1 1 0,-39 27 0,33-19 168,0 3 0,2 0 0,-40 46 0,51-51 22,1 1 0,1 1 0,0 0 1,2 1-1,0 1 0,2-1 0,0 2 0,2-1 0,0 1 0,1 0 0,2 0 0,0 1 0,0 41 0,2-34-19,2 0 1,1 0-1,9 47 1,-7-63-5,0-1 1,2 0 0,0 0-1,0 0 1,2 0-1,-1-1 1,2 0 0,0 0-1,14 17 1,-16-21-17,1-1 1,1 0-1,0 0 0,0 0 1,0-1-1,1-1 1,0 1-1,0-1 0,0-1 1,1 1-1,0-2 1,0 1-1,0-2 0,1 1 1,-1-1-1,1-1 1,0 0-1,0 0 0,19-1 1,-18 0-11,0-2 0,0 1 1,18-5-1,-25 4 32,0-1 0,1 0 0,-1 0 0,0-1 1,0 1-1,-1-1 0,1 0 0,-1 0 0,8-7 0,6-7-54,-1-2 1,-1 0-1,-1 0 0,0-2 0,-2 0 0,0 0 0,-1-1 0,-1-1 0,-2 0 0,0 0 0,-1-1 0,8-45 1,-6 8-99,-4 0 0,-2 0 1,-3 0-1,-7-69 0,-2 70 252,-2 1-1,-3 1 0,-3 0 0,-27-67 0,-29-44 434,31 79 123,21 51-604,16 48-1050,7 15 996,1-1-1,1 0 1,0 0-1,2-1 1,1 1-1,14 29 1,4 11 110,4 20 57,103 261 338,-88-239-350,73 120-1,-116-222-138,13 22-8,0-1-1,27 31 1,-38-50-56,1 1 1,0-1-1,0-1 1,0 1 0,1-1-1,-1 0 1,1 0-1,0-1 1,0 1 0,1-1-1,-1-1 1,1 1-1,-1-1 1,1 0-1,8 1 1,30-2-974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3.41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0 184,'0'0'5417,"89"153"-5369,-70-109-48,-2 1-384,-4-4-352,0 6-120,-3-9-232,-10-8-425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3.75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3137,'0'0'0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4.07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230 242 440,'0'0'1386,"-16"-29"-957,-55-91-161,67 114-168,1 1-1,-1-1 1,0 1 0,0 0-1,-1-1 1,0 2 0,0-1-1,0 1 1,0-1-1,-1 2 1,0-1 0,1 0-1,-8-2 1,-9-5 286,20 9-332,-1 0 0,0 1 1,0-1-1,0 1 0,0 0 0,0 0 1,0 0-1,0 0 0,0 1 1,-7-1-1,9 2-69,0 0-1,0 1 1,1-1 0,-1 1-1,0-1 1,1 1 0,-1-1-1,1 1 1,0 0 0,-1-1-1,1 1 1,0 0 0,0-1-1,0 1 1,0 0 0,1 2-1,-2-1-15,1 71 158,3 0 0,3-1 1,19 91-1,65 207 883,-64-272-795,34 123 324,87 361 838,-133-506-1456,7 101 0,-17-70-2395,-4-106 2413,0-1 0,0 1 0,0 0 1,0-1-1,0 1 0,0-1 1,0 1-1,-1 0 0,1-1 1,-1 1-1,1-1 0,-1 1 1,0-1-1,1 1 0,-1-1 1,0 1-1,0-1 0,0 0 0,-2 3 1,1-4-7,1 1 1,0-1 0,-1 1-1,1-1 1,-1 0 0,1 0-1,-1 0 1,1 0 0,-1 0 0,1 0-1,-1 0 1,1 0 0,-1 0-1,1-1 1,0 1 0,-1 0-1,1-1 1,-1 0 0,1 1-1,0-1 1,0 0 0,-3-1-1,-25-25-1844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4.40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1 195 4033,'0'0'2968,"147"-171"-6768,-121 147 783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4.72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193 864 1296,'0'0'2083,"15"-27"-2044,47-91-84,-54 102 117,-1 0 1,-1-1-1,0 0 1,-1 0-1,0-1 0,-2 1 1,0-1-1,-1 0 1,-1 0-1,0 0 1,-3-22-1,1-4 208,0 19-353,-1 1-1,-2-1 1,0 1-1,-2 0 1,0 0-1,-2 1 1,0-1-1,-2 2 1,-1-1-1,0 2 1,-2-1-1,0 2 1,-1 0-1,-1 0 1,-1 1-1,-27-24 1,39 39 49,0 0 0,0 1 0,-1-1 0,1 1 0,-1 0 0,1 0 0,-1 0 0,0 1 0,0 0 0,-1-1 0,1 2 0,0-1 0,-1 1 0,1 0 0,-1 0 0,-5 0 0,9 1 15,1 0 0,0 0 1,-1 0-1,1 1 0,-1-1 1,1 0-1,0 1 0,-1-1 1,1 1-1,0 0 0,0-1 1,-1 1-1,1 0 1,0 0-1,0 0 0,0 0 1,0 0-1,0 0 0,0 0 1,0 0-1,0 0 0,1 0 1,-1 0-1,0 1 0,0-1 1,1 0-1,-1 0 0,1 1 1,-1 1-1,-1 4 12,1 1-1,-1 0 0,1 0 1,0 9-1,1-12-4,-1 47 132,2-1 0,3 0-1,1 0 1,23 90 0,76 188 571,197 405 847,-283-694-1444,19 50-51,-4 1-1,37 166 1,-66-239-140,-1-7-50,0 0 0,-1 1 0,0-1 1,-1 0-1,0 1 0,-1-1 0,0 1 0,-1-1 0,-2 12 1,2-21 63,0-1 0,0 1 1,0-1-1,-1 1 0,1-1 1,0 0-1,-1 0 0,1 1 1,-1-1-1,1 0 0,-1 0 1,1-1-1,-1 1 0,0 0 1,1 0-1,-1-1 1,0 1-1,1-1 0,-1 1 1,0-1-1,0 0 0,0 0 1,0 0-1,1 0 0,-1 0 1,-2-1-1,1 2-65,-33-1-1314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5.07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0 254 2817,'0'0'1912,"148"-153"-2312,-112 102-1024,-7 1-1297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6.36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158 631 1136,'0'0'1875,"24"-12"-1727,74-39 11,-94 49-108,-1 1-1,0-1 1,0 0-1,0 0 1,-1 0-1,1 0 1,0 0-1,-1-1 1,1 1 0,-1-1-1,0 1 1,0-1-1,0 0 1,0 0-1,0 0 1,-1 0-1,1-1 1,-1 1 0,0 0-1,0 0 1,0-1-1,-1 1 1,1-5-1,1 1 195,-1 2-119,-1-1 1,1 1 0,-1 0 0,1 0-1,-1-1 1,-1 1 0,1 0 0,-3-8 0,3 11-132,-1 0 0,0 0 0,0 0 0,0 0 0,0 0 0,-1 0 0,1 0 0,0 1 0,-1-1 0,1 0 0,-1 1 0,0-1 1,0 1-1,1-1 0,-1 1 0,0 0 0,0 0 0,0 0 0,0 0 0,-4-1 0,-12-3-267,0 2 0,-1 0 0,1 1 0,0 1 0,-1 1 0,-26 2 1,31-1 190,9-1 66,-1 0 1,1 0 0,-1 1-1,1 0 1,-1 1-1,1-1 1,0 1-1,0 0 1,-1 0 0,1 0-1,1 1 1,-1 0-1,0 0 1,1 0 0,-1 0-1,-6 8 1,7-6 8,0 0 0,1 0 0,0 0 1,0 1-1,0-1 0,1 1 0,0 0 0,0-1 1,0 1-1,1 0 0,0 0 0,0 0 0,0 1 1,1 10-1,-1 0 19,1 0 0,1-1 0,1 1-1,0 0 1,1-1 0,1 0 0,0 1 0,1-2 0,9 19 0,8 11 20,2-2-1,3 0 1,30 38-1,-45-66-25,0-1-1,1 0 0,0-1 1,1 0-1,0-2 0,1 1 1,1-2-1,-1 0 1,2 0-1,-1-2 0,22 8 1,-34-14 5,1-1 0,-1 0 0,1 0 0,-1 0 0,1 0 0,-1-1 0,1 1 0,0-1 0,-1-1 1,1 1-1,0-1 0,-1 1 0,6-3 0,-7 2 14,0-1 1,0 1-1,0-1 1,-1 0-1,1 0 1,-1 0-1,1 0 1,-1 0-1,0 0 1,1-1-1,-1 1 1,0-1-1,-1 0 1,1 1-1,0-1 1,-1 0-1,0 0 0,2-3 1,11-38-37,-2 1 0,12-82 0,-19 85-153,3 1 0,1-1 0,1 2 0,17-39-1,-18 58 177,1-1 0,1 2 0,1-1 0,0 2 0,1-1 0,1 2 0,1 0 0,0 1 0,1 0 0,1 1 0,0 1 0,1 0 0,0 2 0,1 0 0,0 1 0,0 1 0,1 1 0,1 0 0,-1 2 0,1 0 0,0 1 0,1 2 0,-1 0 0,26 0 0,-43 3-19,-1 1 0,1-1 0,0 1 0,-1 0 1,1 0-1,-1 1 0,1-1 0,-1 0 1,1 1-1,-1 0 0,0 0 0,0 0 1,0 0-1,0 1 0,0-1 0,0 1 1,-1 0-1,1 0 0,-1 0 0,0 0 1,0 0-1,0 0 0,0 0 0,2 6 1,4 10 15,-1 0 1,-1 1 0,6 27 0,-6-19 38,6 20 105,-4-13-33,24 67 0,-29-94-116,0 0 0,1 0 0,0 0 0,1-1 1,0 0-1,0 0 0,0 0 0,1 0 0,0-1 0,0 0 0,0 0 0,1-1 0,11 8 1,-12-10-4,1 0 0,-1-1 0,0 1 0,1-1-1,0 0 1,-1-1 0,1 0 0,0 0 0,0 0 0,0-1 0,-1 0 0,1-1 0,0 1 0,0-1 0,8-2 0,-5 0 8,-1 0-1,0-1 0,0 0 1,0 0-1,-1-1 0,0 0 1,0 0-1,0-1 1,0 0-1,7-8 0,-2 1-28,-1-2 0,0 1 0,-1-2-1,-1 1 1,0-1 0,-1-1-1,-1 0 1,0 0 0,-1 0 0,-1-1-1,3-19 1,0-7-176,-3-1-1,-1-1 0,-3-62 1,-1 102 150,-1 0 1,-1-1-1,1 1 0,-1 0 1,0 0-1,-1 0 1,1 0-1,-1 0 0,0 0 1,-1 1-1,1-1 1,-1 0-1,0 1 0,0 0 1,-1 0-1,0 0 1,0 0-1,0 1 0,0-1 1,-1 1-1,0 0 1,0 0-1,0 1 0,0-1 1,0 1-1,-1 1 1,1-1-1,-1 1 0,0-1 1,0 2-1,0-1 1,0 1-1,-7-1 0,9 1 30,1 0-1,0 1 0,-1 0 0,1 0 0,-1 0 0,1 0 0,0 0 0,-1 1 0,1-1 1,0 1-1,0 0 0,-1 0 0,1 0 0,0 1 0,0-1 0,0 1 0,0-1 1,0 1-1,1 0 0,-1 0 0,0 1 0,1-1 0,0 0 0,-1 1 0,1-1 0,0 1 1,0 0-1,0 0 0,1 0 0,-1 0 0,1 0 0,-2 3 0,-2 9 66,-1 0 0,2 0 0,0 0 0,0 0 0,2 0 0,-2 19 0,3 98 397,1-77-303,1-34-87,0-1 1,1 1-1,1 0 1,1-1-1,1 1 1,0-1 0,2 0-1,0-1 1,2 1-1,0-2 1,1 1-1,0-1 1,2-1 0,0 0-1,1 0 1,25 23-1,-33-35-50,1-1 0,0 0 1,0 0-1,0-1 0,0 1 0,1-1 0,0-1 0,-1 1 0,1-1 0,0 0 0,0-1 0,0 0 0,0 0 0,0 0 0,0-1 0,0 0 0,9-1 0,-12 0-9,0 0 1,0 0-1,0 0 0,0-1 0,0 0 1,-1 1-1,1-1 0,0-1 0,-1 1 1,0 0-1,1-1 0,-1 0 0,0 0 1,0 0-1,0 0 0,-1 0 0,1 0 1,-1-1-1,0 1 0,0-1 0,0 0 1,2-7-1,3-6-79,-1 0 0,0-1 0,5-33 0,-3-18-101,-4 0 1,-4-77-1,-1 61 238,1 74-62,0 1 1,1 0 0,1-1 0,0 1 0,0 0 0,0 0 0,8-18 0,-8 25-9,0-1 0,0 0 1,0 1-1,0 0 0,1-1 0,-1 1 1,1 0-1,-1 0 0,1 0 0,0 1 0,1-1 1,-1 1-1,0-1 0,1 1 0,-1 0 1,1 1-1,0-1 0,-1 0 0,1 1 0,0 0 1,0 0-1,7-1 0,-3 1 46,0 0-1,-1 0 0,1 1 1,0 0-1,0 0 1,-1 1-1,1 0 0,0 1 1,-1-1-1,1 1 1,-1 1-1,1-1 1,-1 1-1,0 1 0,0-1 1,0 1-1,11 9 1,10 16 157,-1 1 1,-2 2-1,-1 0 1,-1 1 0,26 53-1,-46-102 1553,-2-13-1705,-2-39-30,-1 32-302,1 1 0,8-59 1,-5 86 304,0-1 1,0 1 0,1-1 0,0 1-1,1 0 1,0 0 0,0 1 0,1-1 0,-1 1-1,2 0 1,-1 0 0,1 0 0,0 1-1,0 0 1,1 0 0,0 1 0,0-1-1,0 2 1,1-1 0,-1 1 0,1 0-1,0 0 1,1 1 0,-1 0 0,0 1-1,1 0 1,-1 0 0,1 1 0,0 0-1,14 0 1,-10 2 37,-1-1-1,1 2 1,-1 0-1,1 0 1,-1 1 0,0 1-1,0 0 1,0 1-1,-1 0 1,0 1 0,0 0-1,0 0 1,0 1-1,-1 1 1,9 8 0,21 20-229,-1 1 0,-2 3 0,-2 0 0,37 56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7.37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132 183 1688,'0'0'1161,"-18"26"-919,-58 87 109,72-106-291,-1 0 0,2 1-1,-1-1 1,1 1 0,0 0 0,1 0 0,0 0-1,0 0 1,0 0 0,1 1 0,0 13-1,0 1 75,-2 25 222,1 1 0,7 57 0,-3-83-261,2 0 1,0 0-1,2-1 1,1 0-1,0 0 1,19 38-1,-14-39-66,0-1 0,1 0 0,1-1-1,0-1 1,2 0 0,18 17 0,-23-26-25,-1 0 1,1-1-1,1 0 1,-1-1-1,1 0 1,0-1 0,1 0-1,0-1 1,0-1-1,0 0 1,26 4-1,-23-5 5,1-1 1,0-1-1,0 0 0,-1-2 0,1 1 0,0-2 0,0-1 0,-1 0 1,1-1-1,-1 0 0,0-1 0,23-12 0,-10-1-123,0-1 1,-1-1-1,-2-2 1,0-1-1,-1 0 1,-1-2-1,-2-1 0,0-1 1,-2-1-1,-1 0 1,27-56-1,-37 60 78,-1 0 0,-1 0 1,-1-1-1,-2 1 0,0-1 0,-1 0 0,-2 0 0,-3-47 0,2 63-2,-1 1-1,0-1 0,0 1 0,-1-1 0,0 1 1,0-1-1,-1 1 0,-1 0 0,1 0 1,-1 1-1,-7-11 0,8 14 14,0 0-1,-1 0 1,1 0 0,-1 0-1,0 1 1,0 0 0,0 0-1,0 0 1,-1 0 0,1 1-1,-1-1 1,0 1 0,0 0-1,0 1 1,1-1 0,-1 1-1,-1 0 1,1 0-1,0 1 1,-7-1 0,8 1 18,0 0 0,1 0 0,-1 0 0,0 0-1,0 1 1,1 0 0,-1 0 0,0 0 0,1 0 0,-1 0 0,1 0 0,0 1 0,-1 0 0,1 0 0,0 0 0,0 0 0,0 0 0,0 1 0,0-1-1,1 1 1,-1 0 0,1 0 0,0-1 0,0 2 0,0-1 0,0 0 0,0 0 0,0 1 0,-1 5 0,-2 4 39,0 1 0,1 1 1,0-1-1,1 0 0,-1 24 0,2 76 192,2-73-130,1-24-69,1 0 1,1-1 0,0 1 0,1-1 0,1 1-1,0-1 1,1 0 0,1-1 0,1 0 0,0 0-1,1 0 1,0-1 0,1-1 0,1 0 0,0 0-1,24 21 1,-28-29-13,0-1 0,0 1 1,0-1-1,1-1 0,0 1 0,-1-1 0,1 0 0,0-1 0,0 0 0,1 0 0,-1-1 0,0 0 0,0-1 0,1 1 0,-1-2 1,0 1-1,1-1 0,-1 0 0,0-1 0,0 0 0,0 0 0,0-1 0,0 0 0,0 0 0,7-5 0,1-5-2,-1 0-1,0 0 1,-1-2-1,-1 0 1,0 0-1,-1-1 1,0-1-1,-2 0 1,0 0-1,-1-1 1,0 0-1,-2-1 1,0 0-1,-1 0 1,4-26-1,1-24-263,-3-1 1,-2-138-1,-6 190 173,0-13 140,-2 0 1,-1 0 0,-1 0 0,-2 0 0,-18-56 0,49 97 355,62 48 166,-3 4-1,76 73 0,-25-6-453,-119-112-123,-1 2-1,0 0 1,-1 0-1,-2 2 1,19 36-1,-27-43 12,0 0-1,-1 1 1,0-1-1,-1 0 1,0 1-1,-1-1 1,-2 21-1,1-28 13,0-5-18,0 0-1,0 0 1,0 0 0,-1 0-1,1 0 1,-1 0-1,1 0 1,-1 0 0,0 0-1,0 0 1,0-1-1,0 1 1,0 0 0,0 0-1,0-1 1,0 1 0,-1-1-1,1 1 1,-1-1-1,1 0 1,-1 1 0,1-1-1,-1 0 1,0 0-1,0 0 1,0 0 0,1 0-1,-1-1 1,0 1-1,0 0 1,0-1 0,0 0-1,-4 1 1,5-1-9,4-21-450,1 13 50,0 0 1,0 0 0,1 0-1,0 0 1,0 1 0,11-10-1,10-16-1987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1.45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184 74 568,'0'0'2169,"-55"-53"-2009,45 50-152,3-3-8,1 3 8,-4 0 0,0 0-8,-3 0-152,-3 3-232,-14 0-409,4 0-143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27.32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364 75 1328,'0'0'2515,"-22"-9"-2116,-67-27-157,83 34-234,1-1 1,-1 1-1,0 1 1,0-1-1,0 1 1,0 0-1,0 0 1,0 1-1,0 0 1,-13 1-1,5 0 0,11 0 0,-1 0 1,1-1-1,-1 1 1,1 1-1,0-1 0,-1 0 1,1 1-1,0 0 1,0-1-1,0 1 1,0 1-1,0-1 0,1 0 1,-1 1-1,1-1 1,-1 1-1,-2 4 0,-5 6 57,1 1-1,-10 23 1,12-24-31,-4 10 4,2 2 0,0-1 1,1 1-1,2 0 0,0 1 0,2-1 1,1 1-1,0 0 0,3 39 0,0-56-25,1 0-1,0 0 0,0 0 0,1 0 0,0-1 0,0 1 1,1 0-1,0-1 0,0 1 0,1-1 0,1 0 0,-1 0 1,1-1-1,0 1 0,7 6 0,-4-6 43,1 0 1,-1 0-1,1-1 1,1-1-1,-1 1 1,1-2-1,0 1 1,0-1-1,1-1 1,-1 0-1,21 5 1,-12-4-1,0-2 0,0 0 0,0-1 1,1 0-1,-1-2 0,1-1 1,-1 0-1,1-1 0,-1-1 0,0-1 1,0-1-1,-1 0 0,1-1 1,-1-2-1,0 1 0,-1-2 0,0 0 1,0-2-1,25-19 0,-22 12-38,0 0 0,-1-2 0,-2 0 0,0-1 0,-1 0 1,-1-1-1,-1-1 0,-1-1 0,-1 0 0,-1 0 0,-1-1 0,-1 0 0,7-36 0,-14 51 8,0 0-1,-1 0 1,0 0 0,0 0 0,-1-1-1,-1 1 1,-2-19 0,2 25-55,-1-1 0,0 0 0,0 1-1,0-1 1,0 1 0,0-1 0,-1 1 0,0 0 0,0 0 0,0 0 0,0 1 0,-1-1-1,0 1 1,1 0 0,-1 0 0,0 0 0,-7-3 0,1 0-259,1 2 1,-1-1 0,0 2-1,-1-1 1,1 1 0,0 1-1,-14-2 1,-5 2-980,-39 1 1,35 1 485,-27 0-769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3.9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0 496,'0'4'6316,"0"14"-6441,-1 94 18,12 289 95,2-245 19,-6-53-6,4 0 0,32 131-1,37 34 63,-41-121-39,-38-145 2,0-1 1,0 0-1,0 0 0,0 0 1,0 1-1,1-1 0,-1 0 1,0 0-1,0-1 0,1 1 1,-1 0-1,1 0 0,-1-1 1,1 1-1,-1-1 0,1 1 1,0-1-1,-1 0 0,1 1 1,-1-1-1,1 0 0,0 0 1,-1 0-1,1 0 0,-1-1 1,1 1-1,0 0 0,-1-1 1,3 0-1,47-15 519,42-25-133,107-50-1888,-195 88 1301,1 1-427,0-2 1,0 1-1,0-1 1,-1 1-1,1-2 0,6-6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4.28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0 904,'0'0'1937,"108"189"-1337,-85-107-128,0 1-208,-4-10-112,1-5-96,-7-15-48,0-12-8,-3-8-80,-7-16-408,-3-5-872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4.61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6361,'0'0'681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4.98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0 368,'0'0'747,"15"29"-370,2 2-275,5 7 74,-3 2-1,28 77 0,63 292 1633,-26 8-325,-75-371-1457,4 32 64,-6-35-16,1 0 1,21 61 0,-29-102-68,1 0 0,0 1 1,0-1-1,0 0 0,0 0 0,0 0 1,0 0-1,1 0 0,-1 0 1,1 0-1,-1 0 0,1 0 1,0-1-1,0 1 0,0-1 1,3 3-1,0-3-8,-1 0 0,0 0-1,1 0 1,-1 0 0,1-1 0,-1 0 0,7 0-1,-4 0-86,-5-1 72,-1 0 0,1 0 0,0 0 0,-1 0 0,1 0 0,-1 0 0,1 0 0,-1 0 0,1-1 0,-1 1 0,0-1 0,0 1 0,0-1 0,0 1 0,0-1 0,0 0 0,0 1 0,0-1 0,0-3 0,3-2-28,8-16-283,-2 0 0,0-1 1,-1-1-1,8-38 0,-8 14-523,5-67 0,-11 55-205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5.31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0 304 3561,'0'0'1096,"213"-47"-1096,-134 14-72,9-5-376,0-6-360,30-33-233,-20 12-503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6.24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74 14 784,'0'0'2219,"-12"-1"-1639,-36-4 27,47 5-545,1 0 0,-1 0-1,1 0 1,-1 0 0,0 0 0,1 0-1,-1 0 1,0-1 0,1 1 0,-7-5 740,6 4-740,3 7 295,5 146-63,41 226 0,-6-71-98,-27-70-140,-2-21 6,-13-215-55,0 0 1,0 1-1,0-1 1,0 0-1,0 0 1,0 0-1,0 1 1,0-1-1,1 0 0,-1 0 1,0 0-1,1 0 1,-1 0-1,1 0 1,-1 0-1,1 0 1,0 0-1,-1 0 1,1 0-1,0 0 1,0 0-1,4 3 561,-2-130 555,-3-369-2027,0 490 833,0 1 0,0-1 0,0 0 0,1 1 0,0-1 0,0 1 0,0-1 0,0 1 0,1-1 1,-1 1-1,1 0 0,0 0 0,1 0 0,-1 0 0,1 0 0,0 0 0,0 1 0,0-1 0,0 1 0,0 0 0,1 0 1,0 0-1,-1 1 0,1-1 0,0 1 0,1 0 0,-1 0 0,0 0 0,0 0 0,1 1 0,-1 0 0,1 0 0,6-1 1,19-3-34,1 2 1,0 1 0,-1 1 0,43 5-1,-59-2 100,-1 1-1,1 0 0,-1 1 0,0 1 1,0 0-1,0 1 0,-1 0 0,0 1 1,0 0-1,-1 1 0,0 0 0,0 1 1,10 11-1,-2-1-5,-1 1 0,0 1 0,-2 1 1,0 1-1,21 40 0,-17-18-216,-1 1-1,-3 1 1,-1 0-1,-3 1 1,-2 1 0,-1-1-1,-3 2 1,-1 72-1,-5-109-1052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6.57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3017,'0'0'1104,"42"156"-840,-22-91-120,-1 6 0,-2-3-96,2-7-40,-5-5 0,-1-11-8,0-13-120,-7-8-280,-2-4-488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6.9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7218,'0'0'1224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8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89 304,'2'15'4637,"71"103"-4644,100 239 353,-83-162-210,-20-64-99,-62-118-26,0-1 0,1 0 1,1 0-1,-1-1 0,2 0 0,0-1 0,23 17 1,-29-24 15,1 0 0,-1 0 1,1-1-1,0 0 1,0 0-1,0 0 1,-1-1-1,1 0 0,1 0 1,-1 0-1,0-1 1,0 0-1,0 0 1,0-1-1,0 1 1,0-1-1,0-1 0,0 1 1,0-1-1,0 0 1,-1 0-1,1-1 1,-1 0-1,1 0 1,-1 0-1,0-1 0,0 1 1,0-1-1,-1 0 1,1-1-1,-1 1 1,6-9-1,4-9-21,-1 0-1,-1-1 1,-1 0-1,-1-1 1,-1-1-1,10-44 1,19-155-477,-37 214 446,23-310-2014,-23 336 2024,1-1 1,0 1 0,1-1 0,1 0 0,0 0 0,1-1 0,7 15 0,54 98 395,-55-107-288,1 0 0,1 0 0,1-2 0,1 0 1,0 0-1,1-2 0,34 27 0,-50-42-65,1-1 1,-1 1-1,1-1 0,-1 1 1,1-1-1,-1 0 1,1 1-1,0-1 0,-1 0 1,1 1-1,0-1 0,-1 0 1,1 0-1,0 0 0,-1 0 1,1 0-1,0 0 0,0 0 1,-1 0-1,1 0 0,0 0 1,-1 0-1,1 0 0,0 0 1,-1 0-1,1-1 1,0 1-1,-1 0 0,1-1 1,0 1-1,-1 0 0,1-1 1,-1 1-1,1-1 0,0 1 1,-1-1-1,0 1 0,1-1 1,-1 1-1,1-1 0,-1 1 1,1-1-1,-1 0 0,0 1 1,0-1-1,1 0 1,-1 1-1,0-1 0,0-1 1,8-46 80,-6 29-80,5-36-79,8-40-42,-12 84 85,-1 1 0,2-1 0,0 1 1,0 0-1,0 0 0,8-12 0,-11 20-15,0 1 1,1-1 0,-1 0 0,0 1 0,0-1-1,1 1 1,-1-1 0,1 1 0,0 0 0,-1 0-1,1 0 1,0 0 0,0 0 0,-1 0-1,1 0 1,0 0 0,0 1 0,0-1 0,0 1-1,0-1 1,0 1 0,0 0 0,0 0-1,0 0 1,0 0 0,0 0 0,0 0 0,0 1-1,0-1 1,0 1 0,0-1 0,3 2 0,1 1-20,-1 0 1,0 0 0,0 0-1,0 0 1,0 1 0,-1 0 0,0 0-1,1 0 1,5 9 0,25 38 49,-3 0 0,-3 3 1,41 100-1,-67-152 62,-2-8 117,1-21 387,-1-40 301,-1 65-875,-2-79-214,0 39-121,2 0 0,9-76 0,-8 113 302,0-1 0,0 1 0,1 0 0,0-1 0,0 1 0,0 0 0,0 0 0,1 0 0,0 1 0,0-1-1,7-8 1,-7 11 20,0-1 0,0 1 0,1-1 1,-1 1-1,1 0 0,-1 0 0,1 1 0,0-1 0,0 1 0,0 0 0,0 0 0,0 0 0,0 0 0,0 1 0,0 0 0,6 0 0,0 0 12,1 1 1,0 0-1,-1 1 0,0 0 0,1 1 1,-1 0-1,0 1 0,0 0 0,0 0 1,-1 1-1,0 1 0,0-1 0,0 1 1,0 1-1,8 8 0,110 97 74,-72-77 2295,-56-36-2314,4-14-59,4-42-108,-5 23-162,3-1-1,1 1 1,19-63-1,-23 89 235,1 0-1,1 0 1,-1 1 0,1-1 0,0 1-1,1 0 1,0 1 0,0-1-1,0 1 1,1 0 0,0 0-1,0 1 1,1-1 0,-1 1 0,1 1-1,0-1 1,0 1 0,1 1-1,-1-1 1,1 1 0,13-3 0,-11 3 45,1 1 1,0 1-1,-1 0 1,1 1-1,0 0 1,0 0 0,-1 1-1,1 0 1,0 1-1,-1 0 1,0 1-1,1 0 1,-1 1 0,0 0-1,16 10 1,-2 1 56,-1 2 1,-1 0-1,-1 1 1,35 39-1,-42-42-42,38 39-17,-3 2 0,44 66 0,-86-109-292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49.46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1 864,'0'0'3356,"7"14"-3476,9-2-1502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28.02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1616,'0'0'711,"13"34"-747,45 115 286,-6 35 627,-2-14-102,-42-151-658,0-1 0,1 1 0,1-2 1,1 1-1,1-2 0,21 25 0,-29-36-48,0-1 0,0 0 0,1 0-1,-1-1 1,1 1 0,0-1 0,0 0 0,0 0 0,0-1-1,1 0 1,-1 1 0,1-2 0,-1 1 0,1-1 0,0 0 0,0 0-1,-1 0 1,1-1 0,0 0 0,10-1 0,-11 0-24,0 0 0,0 0 0,0 0 0,0-1 1,0 0-1,0 0 0,0 0 0,-1 0 0,1-1 0,-1 0 1,0 0-1,1 0 0,-1-1 0,-1 1 0,1-1 1,0 0-1,2-4 0,10-13-12,0 0 1,12-23-1,-24 37-29,16-29-108,-2-1 0,-1-1 0,17-53-1,22-123-993,-31 114 453,-19 81-422,-1 52-569,2-7 1680,0 0 0,2 0 1,1 0-1,1-1 1,1-1-1,1 0 1,1 0-1,20 24 1,-26-37-27,1-1 0,0 0 0,1 0 0,0 0 0,0-2 0,1 1 0,0-1 0,1-1 0,0 0 0,0 0 1,0-1-1,1-1 0,0 0 0,0-1 0,0 0 0,1-1 0,26 2 0,-32-4-79,0-1 1,0 0-1,0 0 0,0-1 1,0-1-1,0 1 1,0-1-1,8-3 0,-10 2-51,0 0 0,-1 0 0,0-1 0,1 0 0,-1 0 0,0 0 0,-1 0 0,1-1 0,-1 0 0,6-8 0,16-24-1140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1.37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1 496,'1'5'6898,"2"21"-7401,4 16 396,22 79 0,-9-45 151,2 19-18,-4-10 0,4 0 0,3-2 0,37 81 0,-58-156-68,14 26 144,-18-33-131,1 0 1,0 1 0,0-1-1,0 0 1,0 0-1,0 0 1,0 0-1,0 0 1,0 0-1,0 0 1,1 0-1,-1 0 1,0 0-1,0 0 1,1-1-1,-1 1 1,1-1-1,-1 1 1,3 0-1,-3-2-32,1 1-1,-1-1 1,0 0-1,1 1 1,-1-1-1,0 0 1,0 0-1,0 0 1,1 0-1,-1 0 1,0 0-1,0 0 1,0 0 0,0 0-1,-1 0 1,1-1-1,0 1 1,0 0-1,0-3 1,14-30-857,-14 30 673,13-37-1792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1.7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4081,'0'0'2544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2.5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8 85 1424,'0'0'1383,"-1"30"-1040,-4 98 184,4-92-112,1-1-1,2 0 1,1 1 0,12 50 0,-10-68-285,1 1 0,1-2 0,1 1 0,0-1 0,1 0 0,1-1 0,1 0 0,20 24 0,-23-31-23,0 0 0,1 0-1,0-1 1,0 0 0,11 7-1,-15-12-21,0-1 0,-1 1-1,1-1 1,0 0 0,0 0-1,0-1 1,0 1 0,0-1-1,1 0 1,-1 0 0,0-1-1,0 0 1,1 0 0,4 0-1,-8-1-50,0 0 0,0 0 0,0 0 0,0 0-1,-1 0 1,1-1 0,-1 1 0,1 0 0,-1-1 0,1 1 0,-1-1-1,0 0 1,1 1 0,-1-1 0,0 0 0,0 0 0,0 1-1,-1-1 1,1 0 0,0 0 0,0-2 0,11-47 72,-10 37-180,0 0 0,-1 0 0,-1 0 1,0 0-1,-1 0 0,0-1 0,-1 1 0,-1 1 0,0-1 0,-1 0 0,0 1 0,-1 0 1,-1 0-1,-9-17 0,10 23 68,-11-21-112,-14-33 0,26 50 47,0 1 1,1-1-1,0 0 1,1 0-1,0 0 0,0 0 1,1-12-1,1 15 4,0-1 1,1 1-1,0-1 0,0 1 0,4-15 1,-3 18 38,0 1 0,0-1 0,1 1 0,-1 0 0,1 0 0,0 0 0,0 0 0,1 0 0,-1 0 0,1 1 0,4-4 0,9-5-46,1 0 0,0 2 0,1 0-1,0 0 1,0 2 0,1 0 0,0 2 0,0 0 0,38-5 0,-10 5 14,0 2 1,1 2-1,54 5 1,-87-1 23,-1 0 0,0 1 1,0 1-1,0 0 0,-1 1 0,1 1 1,-1 0-1,-1 1 0,1 1 0,-1 0 0,0 0 1,-1 2-1,0-1 0,0 2 0,-1-1 1,19 25-1,-7-5-24,-2 2 1,0 0-1,-2 1 1,-2 1-1,23 62 0,-30-73 141,-10-38 279,-3-20-300,3 12-182,1-1 1,1 1-1,1-1 1,1 1 0,2 0-1,0 0 1,17-42 0,-19 57 91,-1 0 0,1 1 0,1 0 0,-1 0 0,1 0 0,1 0 0,-1 1 0,1 0 0,0 0 0,0 0 0,1 1 0,0 0 0,0 0 0,0 0 0,0 1 0,1 1 0,0-1-1,0 1 1,-1 0 0,2 1 0,-1 0 0,0 0 0,0 1 0,1 0 0,11 0 0,-12 1 44,1 0 0,-1 1 0,1 0 0,0 1 0,-1 0 0,0 0 0,1 0 0,-1 1 0,0 1 0,13 7 0,-11-4 8,1 0 1,-2 1 0,1 0 0,-1 1-1,-1 0 1,15 19 0,7 17 181,-2 2 0,32 71 0,32 53-596,-73-144-1650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3.53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2713,'0'0'3635,"1"12"-2927,5 35-835,16 61 0,-4-29 136,81 319 67,-20-97-67,-61-213-262,-3 1 0,-4 1 0,-2 110 500,-9-204-175,-1 1-1,1-1 1,-1 1-1,0 0 1,-1 0-1,1 0 1,-4-6-1,-1-5-46,-65-209 278,61 183-430,2 1 0,2-2 0,-3-71 0,9 89 72,0-15-203,1-1-1,11-73 1,-9 101 207,-1 0 0,1 0 0,1 1 0,0-1 0,1 1 0,-1 0 0,2 0-1,0 0 1,0 1 0,1 0 0,0 0 0,0 1 0,1 0 0,15-13 0,-16 17-27,-1 0 0,1 0 1,-1 1-1,1 0 0,0 0 0,0 0 1,1 1-1,-1 1 0,13-3 1,4 2 8,39 1 1,-38 1 96,-12 1-18,1 0-1,0 2 1,0-1-1,-1 2 0,1-1 1,-1 2-1,0 0 1,0 0-1,0 2 0,-1-1 1,0 2-1,-1-1 1,1 2-1,-1-1 1,-1 1-1,0 1 0,0 0 1,-1 1-1,0-1 1,-1 2-1,0-1 1,-1 1-1,0 0 0,-1 1 1,0 0-1,-1 0 1,0 0-1,-2 0 1,4 19-1,-4-11 6,0 0 0,-2 0 0,-1 1 0,-4 33 0,3-43 19,-2 0 0,0 0-1,0-1 1,-1 1 0,-1-1 0,1 0 0,-2 0 0,0-1 0,-10 15-1,5-11-14,0 0 0,-1-1 0,-1-1 0,0 0 0,0 0 0,-20 11 0,24-17-151,0-1 0,-1 1 0,0-2 1,0 0-1,-1 0 0,1 0 0,-1-2 0,1 1 0,-1-1 1,-22 1-1,-3-3-1151,8 0-915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4.15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516 49 3345,'0'0'1367,"-29"-8"-1018,-94-26-340,114 32-10,-1 0-1,0 1 0,1 0 0,-1 0 1,0 1-1,1 0 0,-1 1 0,0 0 0,1 1 1,-1-1-1,1 2 0,-1 0 0,1 0 1,0 0-1,0 1 0,0 1 0,1-1 0,0 1 1,-1 1-1,2 0 0,-1 0 0,-10 10 1,4 1-10,0 0 0,1 0 1,1 2-1,0-1 1,2 2-1,0-1 1,-14 41-1,15-31-5,2 1 0,0-1 0,2 1 0,1 0 0,2 1 0,1-1 0,4 48 0,-2-70 11,1 1 0,-1 0 0,2-1 0,-1 1 0,1-1 0,1 0 0,-1 0-1,1 0 1,1-1 0,-1 1 0,1-1 0,1 0 0,-1 0 0,1-1 0,1 1 0,-1-1 0,1-1 0,0 1 0,0-1 0,12 6 0,-13-8-17,0 0 1,0 0 0,0 0 0,1-1 0,-1 0 0,1-1 0,0 1-1,-1-1 1,1 0 0,0-1 0,0 0 0,0 0 0,0 0-1,-1-1 1,1 0 0,0 0 0,0-1 0,-1 0 0,1 0 0,-1 0-1,0-1 1,0 0 0,0 0 0,0-1 0,0 1 0,8-8 0,4-8-272,0 0 1,-2-1 0,-1 0 0,0-1 0,-1-1 0,-1 0 0,-2-1 0,0-1 0,14-46 0,0-9-343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4.48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0 0 232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4.87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9 666 232,'-8'191'264,"8"-184"-230,-1 0 0,1-1-1,1 1 1,-1 0 0,1-1-1,0 1 1,1 0 0,0-1-1,0 1 1,0-1 0,1 0 0,0 0-1,3 6 1,1-1 100,-4-6-75,0 1 1,1-1-1,0 1 1,0-1 0,0-1-1,0 1 1,1 0-1,0-1 1,0 0 0,0 0-1,1-1 1,-1 1-1,1-1 1,0 0 0,0-1-1,0 0 1,0 0-1,0 0 1,1 0 0,-1-1-1,0 0 1,1 0-1,-1-1 1,1 0 0,7-1-1,-11 1-48,1-1-1,-1 1 0,0-1 1,0 0-1,0 0 0,0-1 1,0 1-1,-1-1 0,1 1 1,0-1-1,-1 0 1,1 0-1,-1 0 0,1 0 1,-1 0-1,0-1 0,0 1 1,0-1-1,0 1 0,-1-1 1,1 0-1,2-5 1,3-7-14,-1 0 1,-1 0 0,5-18 0,0-16-32,-3-1 1,-1-1 0,-3 1 0,-4-72 0,0 40-351,-4 8 150,-2 0 0,-3 0 0,-22-76 0,11 54 399,21 94-160,-10-40 265,9 39-208,1 5-22,2 22-71,9 34 220,3-1 0,39 105 0,-27-89-107,45 133 5,119 360 296,-184-545-380,43 115 67,-43-122-59,1 1 1,1-1 0,0 0-1,1-1 1,0 0 0,20 20-1,-28-31 0,1 0 0,-1 0-1,1 0 1,0-1 0,0 1 0,0-1-1,0 1 1,0-1 0,0 0-1,0 0 1,0 0 0,0 0 0,0 0-1,1 0 1,-1-1 0,0 1-1,1-1 1,-1 0 0,1 1 0,-1-1-1,0 0 1,1-1 0,-1 1-1,1 0 1,-1-1 0,0 1-1,1-1 1,-1 1 0,0-1 0,1 0-1,-1 0 1,0 0 0,0-1-1,0 1 1,3-3 0,0-1-52,0 0 1,0-1-1,0 0 0,-1 0 1,0 0-1,0 0 0,0-1 1,-1 0-1,0 1 1,2-9-1,3-13-291,-2 1 0,-1-1 0,-1 0 0,0-35 0,-1-7-918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5.19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1 125 1136,'0'0'2793,"170"-21"-2993,-108 3-904,20-14 295,-16 5-47,-14 1-96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5.52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1480,'0'0'1026,"31"23"-835,94 78 55,-120-96-224,-1-1 0,1 1-1,-1 0 1,0 0 0,0 0-1,-1 1 1,0 0-1,0-1 1,0 1 0,0 0-1,-1 0 1,2 10 0,68 386 1683,-33-143-1002,-29-206-590,-1 2-31,3 0-1,26 76 1,-37-129-77,0 1 1,0 0-1,0-1 1,0 0-1,1 1 1,-1-1 0,1 0-1,-1 0 1,4 3-1,-5-4-9,0-1 0,1 0 0,-1 0-1,0 0 1,1 0 0,-1 1 0,0-1-1,0 0 1,1 0 0,-1 0 0,1 0-1,-1 0 1,0 0 0,1 0 0,-1 0-1,0 0 1,1 0 0,-1 0 0,0 0-1,1 0 1,-1 0 0,0 0 0,1 0-1,-1-1 1,0 1 0,1 0 0,-1 0-1,0 0 1,0 0 0,1-1 0,-1 1-1,0 0 1,0 0 0,1-1 0,-1 1-1,0 0 1,0 0 0,1-1 0,-1 0-1,3-4-130,-1-1 0,0 0 0,0 0 0,0 0 0,0 0 0,-1-1 0,0-6 0,7-61-1198,-3-3-386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5.88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95 4673,'0'0'0,"170"-74"-2401,-121 53 665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28.41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1176,'0'0'1983,"19"35"-1995,59 116 131,-65-122-2,-1 1-1,-2 1 1,-1 0-1,9 51 1,-3-10 80,-2-17-74,25 126 401,-40-270 3827,4 34-4902,3-1 0,22-96 0,-21 131 199,1 0-1,0 1 1,2 0 0,1 0-1,0 0 1,2 1 0,0 1 0,1 0-1,0 1 1,2 0 0,23-21-1,5 1-1466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6.4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1 189 3265,'0'0'688,"30"-5"-40,94-18-89,-120 22-521,0 0-1,1 0 1,-1 0 0,0 0 0,0 0 0,0-1-1,0 0 1,0 1 0,-1-2 0,1 1 0,-1 0-1,1-1 1,-1 1 0,0-1 0,0 0 0,0 0-1,0-1 1,0 1 0,2-5 0,5-5 173,-8 9-177,0 0 1,1 0 0,-1 0-1,-1-1 1,1 1 0,0 0-1,-1-1 1,0 1 0,0-1-1,-1 1 1,1-1 0,-1 0-1,0 1 1,0-1 0,0 1-1,-2-6 1,2 9-58,-1-1-1,0 1 1,0-1 0,-1 1-1,1 0 1,0-1 0,0 1-1,-1 0 1,1 0 0,0 0-1,-1 0 1,1 0 0,-1 0-1,0 1 1,1-1 0,-1 0-1,1 1 1,-1-1 0,0 1-1,0 0 1,1-1 0,-1 1-1,0 0 1,0 0 0,-2 0-1,-46 0-783,46 1 785,0 0-1,1 0 1,-1 1-1,0-1 1,1 1-1,-1-1 1,1 1-1,-1 0 1,1 1-1,0-1 1,0 0-1,0 1 1,0 0-1,1 0 1,-1 0-1,1 0 1,-1 0-1,-2 5 1,-5 10 6,0 0 0,-9 23-1,13-28-8,-6 20 52,1-1 0,2 1-1,1 1 1,2-1 0,1 1 0,2 1 0,1-1-1,1 0 1,6 43 0,-5-72-31,1 1 0,0-1 0,0 1 0,0-1-1,1 1 1,0-1 0,0 0 0,0 0 0,1 0 0,0 0 0,-1 0 0,2 0-1,-1-1 1,1 1 0,-1-1 0,1 0 0,0 0 0,1 0 0,-1-1-1,1 0 1,-1 0 0,1 0 0,0 0 0,0 0 0,0-1 0,1 0 0,-1 0-1,8 1 1,11 2-47,0-1-1,1-1 0,-1-2 1,1 0-1,27-3 1,-29 0-64,-1-1 1,0-2-1,1 0 1,-2-1 0,1-1-1,-1-1 1,0-1-1,-1-1 1,39-24 0,-42 22-48,0 0 1,0-1 0,-2 0 0,1-2 0,-2 0 0,0 0-1,-1-1 1,0-1 0,-1 0 0,-1-1 0,9-21 0,-14 21 74,-1 0 1,-1 0 0,0-1 0,-2 1-1,0-1 1,-1 0 0,-1 0-1,-2-21 1,1-9 29,1 40 203,0-1 0,-1 1 0,0 0 0,-1 0-1,0-1 1,0 1 0,-10-20 2083,13 48-2245,16 227 1104,-2-78-563,-8-33 3599,5-363-5102,-7 191 191,2 0 0,2 0 0,1 1 0,16-36 0,0 11-1799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6.74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4945,'0'0'528,"29"168"-968,-19-109 136,-3-6 88,3-6 32,-4-9-16,-6 4-240,0-10-768,0-11-777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7.07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5673,'0'0'0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57.92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1 528 1032,'0'0'1270,"32"9"-1137,102 26 297,-122-31-324,0-2 0,0 1 0,0-2 0,0 0 0,0 0 0,1-1 0,-1 0 0,0-1 0,0-1 1,0 0-1,0 0 0,0-1 0,0-1 0,-1 0 0,0 0 0,0-2 0,0 1 0,0-1 0,11-8 0,-14 8-121,1 0-1,-1-1 0,0 0 0,-1 0 0,0-1 1,0 0-1,0 0 0,-1 0 0,0-1 1,-1 0-1,0 0 0,0 0 0,-1-1 0,0 0 1,-1 1-1,0-2 0,-1 1 0,0 0 1,0 0-1,-1-1 0,0 1 0,-1 0 0,-2-20 1,2 28-22,-1 1 1,1-1-1,-1 1 1,1-1-1,-1 1 1,0 0-1,0-1 1,1 1 0,-1 0-1,0 0 1,0-1-1,0 1 1,0 0-1,-1 0 1,1 0-1,0 0 1,0 0-1,0 0 1,-1 1-1,1-1 1,-1 0 0,1 1-1,0-1 1,-1 1-1,1-1 1,-1 1-1,1 0 1,-1 0-1,-1-1 1,-8 0-213,0 0 0,0 1 1,-12 0-1,8 1 131,4 0 79,-1 0 0,1 1 0,0 0 0,0 1 1,0 1-1,0-1 0,0 2 0,1 0 0,0 0 1,0 0-1,0 1 0,1 1 0,0 0 0,0 0 1,0 1-1,1 0 0,0 0 0,-9 14 1,5-6 53,0 0 1,2 1 0,0 0-1,1 0 1,0 1 0,2 0 0,0 0-1,1 1 1,1 0 0,-3 21-1,5-21 48,1 1 0,1-1 0,1 1 0,1-1 0,5 33-1,-5-44-42,2 1 0,-1 0 0,1-1 0,1 1 0,0-1 0,0 0 0,0 0 0,1-1 0,0 1 0,1-1 0,0 0 0,0 0 0,0-1 0,10 8 0,-3-5-19,0 0 1,0-1 0,1-1-1,-1 0 1,2-1 0,-1-1-1,1 0 1,-1-1 0,31 5 0,6-4 62,83-1 1,-120-4-42,3 0-8,-1-2 1,0 0-1,0-1 1,0 0-1,0-1 0,0-1 1,-1-1-1,0 0 1,0-1-1,0-1 0,-1 0 1,-1-1-1,1 0 1,-1-1-1,12-12 0,-12 9-11,-1 1-1,0-2 0,-1 0 1,0 0-1,-1-1 1,-1 0-1,0-1 0,-1 0 1,-1 0-1,0-1 0,-1 0 1,-1 0-1,5-31 0,-5-24-375,-7-138-1,-13 71-333,7 87 990,0-65-1,8 117-282,0-1-1,0 1 1,0 0 0,0 0-1,-1 0 1,1 0-1,0 0 1,0 0 0,0-1-1,0 1 1,0 0-1,0 0 1,0 0 0,0 0-1,0 0 1,0 0 0,1-1-1,-1 1 1,0 0-1,0 0 1,0 0 0,0 0-1,0 0 1,0 0-1,0 0 1,0-1 0,0 1-1,0 0 1,0 0 0,0 0-1,0 0 1,1 0-1,-1 0 1,0 0 0,0 0-1,0 0 1,0 0-1,0 0 1,0 0 0,0-1-1,1 1 1,-1 0 0,0 0-1,0 0 1,0 0-1,0 0 1,0 0 0,0 0-1,1 0 1,-1 0-1,0 0 1,0 0 0,0 0-1,0 0 1,0 1 0,0-1-1,0 0 1,1 0-1,-1 0 1,0 0 0,0 0-1,0 0 1,0 0-1,2 1 8,2 0 23,0 1 0,0 0 0,-1-1 0,1 2 0,0-1 0,-1 0 1,0 1-1,1 0 0,3 4 0,32 37 322,-8-8-38,44 37 294,-8-8-189,92 113-1,-150-166-422,-1-1-1,-1 2 1,0-1 0,-1 1-1,6 15 1,-10-21-8,0 0 0,0 1-1,0-1 1,-1 0 0,0 1 0,0 0 0,-1-1 0,0 1 0,-1-1 0,0 1 0,-2 10 0,2-15 12,0 0 1,-1 1-1,0-1 1,1 0-1,-1 0 1,0-1-1,-1 1 1,1 0-1,0-1 1,-1 1-1,1-1 1,-1 0-1,0 0 1,0 0-1,0 0 1,0 0-1,0-1 1,0 1-1,0-1 1,-1 0 0,1 0-1,0 0 1,-7 1-1,-9 1 134,0-1-1,-1-1 1,-20-1 0,28 0 54,11 0-141,9 0-154,19 0 216,66 1 58,139-18 0,-217 15-528,0-2 0,0 0 0,21-8 0,-8-3-1556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1.95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400 7 760,'2'0'7638,"-3"0"-7589,-92-6-946,79 7 811,0 0 1,0 1 0,0 1 0,1 0 0,-1 1 0,1 0 0,-1 1-1,2 1 1,-1 0 0,1 0 0,-1 2 0,2-1 0,-1 1-1,1 1 1,1 0 0,-1 1 0,1 0 0,1 1 0,0-1 0,1 2-1,0-1 1,0 1 0,2 0 0,-1 1 0,1 0 0,-4 14-1,7-13 79,0 0-1,0 1 0,1-1 1,1 0-1,2 28 0,-1-20 6,0-18 7,0 0-1,1-1 1,-1 1 0,1 0-1,0-1 1,0 1-1,0-1 1,0 1-1,1-1 1,-1 0-1,1 1 1,0-1-1,0 0 1,4 5-1,-1-3-4,1 0 0,-1 0 0,1-1 0,-1 0-1,1 0 1,1 0 0,6 3 0,6 1-26,0 0 0,1-2 0,0 0 1,29 3-1,7-2-36,104-2 0,-109-6 63,0 3 0,90 14 1,-130-14-2,-1 1 1,1 0 0,-1 1 0,0 0-1,0 0 1,0 1 0,0 1 0,9 6-1,-15-9 6,0 1-1,0-1 1,0 1-1,0 0 0,-1 0 1,0 0-1,0 0 1,0 1-1,0-1 0,-1 1 1,1 0-1,-1-1 1,-1 1-1,1 0 0,0 1 1,-1-1-1,0 0 1,0 8-1,0-2 29,-1 1 0,0 0 0,-1-1 0,-3 18 0,3-23-15,-1 0-1,0-1 0,-1 1 0,1 0 0,-1-1 0,0 0 0,-1 0 0,1 0 0,-1 0 0,-5 5 1,-20 21 2,-1-2 1,-2-1 0,-1-2 0,-1-1-1,-1-2 1,-44 22 0,56-34-263,-1 0 1,0-1 0,-1-1-1,0-2 1,0 0-1,-1-2 1,0-1 0,0-1-1,0-1 1,0-1-1,-28-3 1,19-5-990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2.52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115 0 1256,'0'0'1129,"-9"32"-725,-26 107 78,31-122-350,2 0-1,0 0 0,0 1 1,3 33-1,0-26 39,0-15-67,0 0 0,1 0-1,0 0 1,0-1 0,1 1-1,1-1 1,-1 1 0,1-1-1,1 0 1,0 0 0,0-1 0,1 1-1,0-1 1,1-1 0,-1 1-1,1-1 1,1 0 0,0-1-1,-1 1 1,2-2 0,-1 1 0,13 5-1,-13-6-61,0-2 0,0 1 0,1-1 1,0 0-1,-1-1 0,1 0 0,0 0 0,0-1 0,0 0 0,0-1 0,0 1 0,0-2 0,0 0 0,0 0 0,0 0 0,0-1 1,0 0-1,0-1 0,-1 0 0,1-1 0,-1 1 0,0-2 0,0 1 0,0-1 0,8-6 0,-3-2-86,0 1-1,-1-1 0,0-1 1,-1 0-1,-1-1 1,0 0-1,-1-1 0,0 0 1,-2 0-1,0 0 1,0-1-1,-2 0 1,0-1-1,-1 1 0,-1-1 1,0 0-1,-1 0 1,-1 0-1,-1 0 0,-4-29 1,4 43 29,-1 0 1,0 0-1,-1 1 1,1-1-1,0 0 0,-1 1 1,0-1-1,0 1 1,0 0-1,0-1 1,-1 1-1,1 0 1,-1 1-1,0-1 0,-5-4 1,2 3-38,0 0 0,-1 0 0,1 1 0,-1 0 0,0 0 0,0 1 1,-14-4-1,3 3-140,0 1 0,0 0 1,0 2-1,0 0 1,-1 1-1,-20 3 0,21 0-36,1 0 0,-1 2 0,1 0-1,0 0 1,-26 16 0,-73 52-1253,99-63 1200,-34 24-1105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2.97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92 3345,'0'0'1976,"7"-15"-1852,22-46-2,-29 60-106,0 1 0,0-1 0,0 0 0,0 0 0,1 1 0,-1-1 0,0 0 0,1 1 0,-1-1 0,0 0 0,1 1 0,-1-1 0,1 0 0,-1 1 0,1-1 0,-1 1 0,1-1 0,0 1 0,-1-1 0,1 1 0,0 0 0,-1-1 0,1 1 0,0 0 0,-1-1 0,1 1 0,0 0 0,0 0 0,-1 0 0,1-1 0,0 1 0,0 0 0,-1 0 0,1 0 1,1 1-1,11 13-105,-12-12 126,61 87 240,65 125 0,-53-85-144,146 293-98,-158-294-1046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3.3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3673,'0'0'3104,"125"171"-3104,-106-130-600,4 9-384,-6-9-296,-7-8-657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3.668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5305,'0'0'0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4.18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431 431 680,'0'0'638,"-34"13"-364,-114 42-27,132-49-169,1 0-1,0 1 0,1 0 1,-1 2-1,2-1 1,-1 2-1,1 0 1,0 0-1,1 1 1,1 1-1,0 0 0,-13 17 1,16-17 41,0 1 0,1 0 0,1-1 0,0 2 0,0-1 1,2 1-1,-1 0 0,2 0 0,0 0 0,0 0 0,1 17 0,1-19-29,1 0 0,0 0 0,1 0 0,0 0 0,1 0 0,1 0 0,0 0 1,0-1-1,1 1 0,1-1 0,0 0 0,0 0 0,12 16 0,-3-8-69,1-1 0,2-1 1,0-1-1,0 0 0,1-1 1,1 0-1,1-2 0,0 0 1,43 19-1,-35-21-103,0-1 1,0-1-1,1-1 0,0-2 1,0-1-1,1-1 0,43 0 1,-66-4 62,0 0 0,0-1 0,0 1 0,0-1 1,-1-1-1,1 1 0,0-1 0,-1 0 0,0-1 1,1 0-1,-1 0 0,0 0 0,0 0 0,-1-1 0,1 0 1,-1 0-1,1-1 0,-1 0 0,-1 0 0,1 0 1,-1 0-1,0-1 0,0 1 0,0-1 0,-1 0 0,4-9 1,-2 1-27,-1 0 0,0 0 1,0-1-1,-2 1 1,1-1-1,-1-18 1,-2-3-87,-6-53 0,2 64 87,-1 1 0,-1-1-1,-2 2 1,0-1 0,-22-42 0,-73-110-161,66 117 76,-117-176-707,118 187 688,-1 2-1,-74-69 1,98 100 1733,20 26-1389,1 0-1,0 0 0,14 14 1,8 9 129,289 401 2428,23 30-1531,-324-441-1417,11 15-247,-27-36 291,0-1 0,1 0 0,-1 0 1,0 0-1,1 0 0,-1 0 0,1-1 1,-1 1-1,1-1 0,0 0 0,-1 0 1,5 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28.73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5417,'0'0'640,"79"171"-864,-56-118 64,0 0-184,0-6-120,0 3-312,-7-12-696,-6-17-921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4.97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547 1 1016,'0'0'4360,"-12"1"-3879,1 1-408,-1 0-1,1 1 0,-1 0 1,1 1-1,0 0 1,0 1-1,1 0 1,-1 0-1,-18 15 0,10-6 118,2 1 0,-1 1-1,2 1 1,-17 21 0,27-29-156,0-1 1,0 1-1,1 0 1,1 0-1,0 1 0,0-1 1,0 1-1,1 0 1,1 0-1,0 0 1,0 1-1,0 9 1,1-6-33,1 0 0,1 0 0,2 15 0,-2-23 0,0-1-1,1 0 1,0 0 0,0 1-1,0-1 1,0-1 0,1 1-1,0 0 1,0-1 0,7 8-1,19 18 52,2-2-1,1-2 0,51 34 0,-45-34-40,-1 2 1,50 48-1,-83-72-23,0 0 1,-1 0 0,0 0-1,0 0 1,0 1-1,0-1 1,-1 1 0,1 0-1,-1 0 1,0 0 0,-1 0-1,1 0 1,-1 0-1,0 0 1,-1 1 0,1-1-1,-1 0 1,0 1-1,0-1 1,-1 0 0,1 1-1,-1-1 1,0 0 0,-1 0-1,1 0 1,-1 0-1,0 0 1,0 0 0,-1 0-1,1-1 1,-1 1-1,-4 4 1,-6 4-6,0-1 0,-1 0-1,-1-1 1,0-1 0,-28 16 0,-89 33-415,97-45 10,0-3 1,-54 12-1,76-20 187,1-1 1,0-1-1,-1 0 0,1 0 0,-1-1 0,0-1 0,1 0 0,0-1 0,-1 0 0,1-1 0,-13-4 0,20 4 54,0 1 0,0-1-1,1 0 1,-1 0 0,1 0 0,0-1 0,-4-3-1,-20-30-1679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5.37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0 206 1800,'0'0'1881,"22"-29"-1735,71-88-45,-88 110-77,1 1 1,0-1 0,0 1-1,0 0 1,1 1 0,13-9-1,-16 12 29,0 1 0,0 0 0,0-1 0,1 1-1,-1 1 1,0-1 0,0 1 0,8-1 0,-5 1 53,-2 0-43,0 0 0,-1 0 0,1 1 0,0 0 0,-1 0 0,1 0 0,-1 0 0,1 1 0,-1-1-1,1 1 1,-1 0 0,0 1 0,0-1 0,0 1 0,0 0 0,-1 0 0,1 0 0,-1 0 0,5 6 0,4 6 73,-1 0 0,-1 1 0,14 29 0,-19-35-80,60 134 715,79 254 0,-92-237-530,91 193 1,-139-346-291,-4-5 2,1-1 0,0 0 0,0 0 0,0 0 0,0 1 0,0-1 0,0 0 0,0-1 0,1 1 0,-1 0 0,1 0 0,-1 0 0,1-1 0,0 1 0,-1-1 0,1 1 0,0-1 0,0 0 0,0 0 0,4 2 0,-5-3-7,0-1 1,0 1-1,-1-1 0,1 1 1,0-1-1,-1 1 1,1-1-1,0 1 1,-1-1-1,1 1 1,0-1-1,-1 0 1,1 1-1,-1-1 0,1 0 1,-1 0-1,0 1 1,1-1-1,-1 0 1,0 0-1,0 0 1,1 1-1,-1-1 0,0 0 1,0 0-1,0 0 1,0 0-1,0 0 1,0 1-1,0-1 1,0-1-1,0-3-134,7-53-939,3-6-453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5.70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1 269 4625,'0'0'3257,"167"-133"-3257,-82 80-873,-16 6-1047,-7 12-1033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6.13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367 30 264,'-4'-5'5708,"0"2"-5645,0 0 0,0 1-1,0 0 1,0-1 0,0 1 0,-1 0 0,1 1-1,-1-1 1,1 1 0,-1 0 0,0 0 0,1 0-1,-1 1 1,0 0 0,0 0 0,1 0 0,-1 0-1,0 1 1,0 0 0,-8 2 0,4 0-35,0 0 1,0 1-1,0 0 0,0 1 1,1 0-1,0 0 0,0 1 1,0 0-1,-11 12 0,2-1 41,1 0-1,-26 38 0,30-36 11,1 0 1,0 1-1,1 0 0,2 1 1,0 0-1,1 0 0,1 1 0,1-1 1,1 2-1,1-1 0,1 0 1,1 0-1,1 1 0,5 42 1,-4-61-97,0 0 1,0 0 0,1 0-1,-1-1 1,1 1-1,0 0 1,0-1 0,1 1-1,-1-1 1,1 0 0,-1 1-1,1-1 1,0-1 0,0 1-1,1 0 1,-1-1 0,0 1-1,1-1 1,0 0 0,-1 0-1,1-1 1,0 1 0,0-1-1,0 0 1,0 0-1,5 1 1,-2-1-78,0 0 0,0 0 1,0 0-1,1-1 0,-1 0 0,0-1 0,0 1 0,0-1 0,0-1 1,0 1-1,0-1 0,-1-1 0,1 1 0,0-1 0,8-5 1,-4 0-183,-1-1 1,0 0-1,-1 0 1,1-1-1,-2 0 1,1 0-1,-2-1 1,1 0-1,7-17 1,3-10-1132,22-69-1,-19 36-40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6.46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1 1 256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6.93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1028 256,'18'111'684,"-16"-100"-476,0 0 0,1 0-1,0-1 1,1 1 0,1-1-1,-1 0 1,1 0 0,1 0-1,0-1 1,0 0 0,1 0-1,16 15 1,-17-18-119,1-1 0,0 1 0,0-2 0,0 1 0,1-1 0,0 0 0,0 0 1,0-1-1,0 0 0,0-1 0,1 0 0,-1 0 0,1-1 0,0 0 0,10 0 0,-12-1-64,1 0 0,0 0-1,0-1 1,-1 0 0,1-1 0,-1 1-1,12-5 1,-14 3-26,0 1-1,-1-1 1,0 0-1,1 0 1,-1 0-1,0-1 1,-1 0-1,1 0 1,-1 0-1,1 0 1,-1 0-1,3-7 1,0 0-5,-1-1 0,0 0-1,0 0 1,-2 0 0,1 0 0,-2-1 0,0 1 0,0-1 0,0-13-1,-6-117-379,4 141 375,-7-42-132,-1 1-1,-2 1 1,-2-1 0,-23-52-1,4 6-194,1-1 38,-18-61-93,-109-232 1,148 369 1083,8 25-118,9 24-342,32 70 217,63 114 0,-88-187-412,177 325 42,-147-285 39,3-1-1,99 111 1,-126-161-82,0 0 0,2-1 0,0-2 0,1 0 0,42 23 0,-46-31-52,1-1 1,-1 0 0,1-2-1,1 0 1,-1-2 0,1 0-1,0-2 1,23 2 0,-32-4 9,6 0 2,0 0 0,1-1 0,-1-1 0,30-5 1,-43 5 3,-1-1 0,1 0-1,-1 0 1,0 0 0,0 0 0,0-1 0,0 0 0,0 0 0,-1 0 0,1-1 0,-1 0 0,0 0 0,0 0 0,0 0 0,-1 0 0,1-1-1,-1 0 1,0 1 0,0-1 0,2-6 0,0-1-43,-1 0 1,0 0-1,-1-1 0,-1 1 0,3-25 1,-4-67-607,-3 91 525,0 0-1,0 0 1,-1 0 0,-1 0-1,0 0 1,-1 1-1,-1 0 1,0 0 0,0 0-1,-1 1 1,0 0 0,-1 0-1,-1 0 1,1 1 0,-2 1-1,1 0 1,-1 0-1,-1 1 1,1 0 0,-1 0-1,-1 1 1,0 1 0,0 0-1,0 1 1,0 0 0,-15-3-1,26 7 184,0 1 0,0 0 0,1 0 0,-1-1-1,0 1 1,0 0 0,0 0 0,0 0 0,1 0 0,-1 0-1,0 0 1,0 0 0,0 1 0,0-1 0,1 0 0,-1 0 0,0 1-1,0-1 1,1 0 0,-1 1 0,0-1 0,0 1 0,1-1-1,-1 1 1,0-1 0,1 1 0,-1 0 0,0 1 0,0-1 6,0 1 0,1 0 1,-1 0-1,1 0 1,0 0-1,-1 0 0,1-1 1,0 1-1,0 0 1,0 0-1,0 0 1,1 3-1,1 5 152,1 0 1,0 0-1,7 18 1,-4-15-95,8 18 243,0 0-1,2-1 1,35 48-1,-45-70-336,0-1 0,0 0-1,1 0 1,-1-1 0,2 0-1,-1 0 1,1-1 0,0 0-1,0 0 1,0-1 0,1 0-1,-1 0 1,1-1-1,0 0 1,0-1 0,0 0-1,1 0 1,13 0 0,-17-1-121,0-1 0,0 1 0,0-1 0,0 0 0,0-1 0,1 0 0,-1 0 0,0 0 0,0 0 0,-1-1 0,1 0 0,0 0 0,-1-1-1,1 0 1,-1 0 0,0 0 0,0 0 0,0-1 0,5-4 0,27-35-1368,-7 2-308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7.27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0 389 4625,'0'0'1944,"236"-165"-1944,-154 124-80,3-9-336,20-6-328,-20 17-568,-20 1-1369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9.398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1020 488,'0'0'4862,"6"2"-4153,22 11 157,-12-5 108,0 0 0,1-2 0,29 9 0,-20-11-894,1-1 1,1-1-1,-1-1 1,0-2-1,30-3 1,-47 1-133,1 1 0,-1-2 0,-1 1 0,1-1 0,0-1 0,-1 1 0,0-2 0,0 1 0,-1-1 0,14-12 0,-12 9-120,-1 0 1,0-1-1,-1 0 0,0 0 1,0-1-1,-1 0 1,0 0-1,5-13 0,-10 19 77,0 1 0,-1-1 0,1 1 1,-1-1-1,0 0 0,-1 1 0,1-1 0,-1 0 0,0 0 0,0 1 0,0-1 0,0 0 0,-1 0 0,-2-7 0,2 9 31,-1 0 1,1-1-1,-1 1 0,0 1 1,0-1-1,0 0 0,0 0 1,0 1-1,0-1 0,-1 1 0,0 0 1,1 0-1,-1 0 0,0 0 1,0 0-1,0 0 0,0 1 0,0-1 1,0 1-1,-5-1 0,-15-3-310,-1 1-1,1 1 1,-1 1-1,-45 3 1,31-1 247,26 1 69,0 0 0,0 1 0,1 0 0,-1 1 0,1 0 0,-1 1 0,1 0 0,0 1 0,1 0 0,-1 0 0,-17 14 0,21-14 61,1 0 0,-1 0 0,1 0 0,1 1 0,-1 0 0,1 0 0,0 0 0,0 1-1,1 0 1,0 0 0,0 0 0,0 0 0,1 0 0,0 1 0,1 0 0,0-1 0,0 1 0,-1 12 0,2-7 20,0 0-1,1 1 1,1-1 0,0 0 0,1 0-1,0 0 1,1 0 0,1 0-1,0 0 1,1-1 0,0 0-1,0 0 1,11 16 0,3-3-54,0-1 0,2-1 0,0 0 0,2-2 1,0-1-1,2 0 0,0-2 0,1-1 0,0-1 1,2-1-1,0-1 0,0-2 0,1-1 0,0-1 1,1-2-1,1 0 0,-1-2 0,1-2 0,0-1 1,0-1-1,38-2 0,-61-1 15,0 0 0,0 0 0,-1 0 1,1-1-1,0 0 0,-1-1 0,0 1 0,1-2 0,-1 1 0,0-1 1,-1 0-1,1 0 0,-1-1 0,1 1 0,-2-1 0,1-1 0,0 1 1,-1-1-1,0 0 0,0-1 0,-1 1 0,4-8 0,0-2-34,-1 0-1,-1 0 0,0-1 0,-2 0 1,0 0-1,0 0 0,-2 0 0,1-35 1,-1 8 101,-3 0 0,-1 1 0,-2-1 0,-3 0 0,-11-42 0,-174-634 183,184 682-227,6 25 47,-1-1-1,-1 1 1,0-1-1,-1 1 0,-11-24 1,16 37-34,-1-1 1,1 1 0,0-1 0,0 1-1,-1-1 1,1 1 0,0-1-1,-1 1 1,1-1 0,0 1 0,-1 0-1,1-1 1,-1 1 0,1-1-1,-1 1 1,1 0 0,-1-1 0,1 1-1,-1 0 1,1 0 0,-1-1-1,1 1 1,-1 0 0,1 0 0,-1 0-1,1 0 1,-1 0 0,0 0-1,0 0 1,-8 14 273,2 28-231,7-41-65,-4 187 155,5-120-89,1-20-58,1-1-1,3 1 0,2-1 0,28 90 1,-13-70-18,3-1 1,60 107-1,-73-150-7,1 0 1,1-2-1,1 0 0,0-1 0,2 0 0,0-1 0,2-1 0,21 15 1,-27-23-51,2 0 1,0-1 0,0-1 0,0-1 0,1 0-1,0-1 1,0-1 0,1 0 0,-1-1 0,1-1-1,0-1 1,26 0 0,-31-2 38,6 0-43,1 0 0,-1-1 1,0-1-1,24-5 1,-37 5 49,0 0 0,0 0 1,0-1-1,0 0 1,-1 0-1,1 0 0,-1 0 1,0-1-1,0 0 1,0 0-1,-1-1 0,1 1 1,-1-1-1,0 0 1,0 0-1,-1 0 1,4-7-1,-3 3-37,0-1 1,0 0-1,-1 0 0,0-1 1,-1 1-1,0-1 1,0-18-1,-1 9-111,-1 0 0,-1 0 1,-5-24-1,2 27 59,-2 0 0,0 1 0,-1-1 0,-1 2 0,0-1 0,-1 1 0,-1 0-1,0 1 1,-1 0 0,-1 1 0,0 0 0,-1 1 0,-14-11 0,-20-14 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19.80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56,'0'0'2361,"49"156"-1737,-19-109-128,6-8-64,3-4-152,4-8-48,6-4-160,0-17-72,29-6-344,-12 0-456,-7-12-609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0.12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1 310 680,'0'0'1204,"0"34"-429,2 113-88,-2-131-558,1 0 0,1 0 0,1-1 0,0 1-1,1-1 1,0 1 0,1-1 0,1-1 0,1 1 0,0-1 0,0 0 0,2 0 0,11 14-1,-9-13-3,2 0 0,0-1-1,0 0 1,2-1 0,-1-1-1,2 0 1,-1-1 0,2 0-1,-1-2 1,1 0 0,1-1-1,19 7 1,-15-8-67,0 0 0,1-1 0,0-2 0,1 0 1,-1-2-1,0 0 0,1-2 0,-1 0 0,37-6 0,-48 3-113,0 0-1,0-1 0,0 0 1,-1-1-1,1-1 1,-1 0-1,0 0 0,-1-1 1,1 0-1,-1-1 1,-1 0-1,1-1 0,8-10 1,-7 6-94,0 0 0,-1-1 0,-1 0 0,0 0 0,-1-1 1,-1 0-1,0 0 0,-1-1 0,6-22 0,-7 7-108,-1 0 1,-1 0-1,-2 0 1,-5-61-1,1 69 124,-2-1 0,0 1 0,-2 0 0,0 1 0,-2-1 0,0 1-1,-15-23 1,24 44 129,-59-111-1033,3 10-379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29.06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1168,'0'0'2857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0.45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1 576,'0'0'3557,"3"2"-3360,22 25 293,0 1 1,-2 1-1,28 45 0,10 11 285,113 152-639,206 368 0,-368-581-879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0.78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0 336 4865,'0'0'1592,"177"-109"-1576,-102 62-16,37-24-776,-17 12-584,-10 9-697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1.10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92 3441,'0'0'2466,"28"31"-2101,93 103-36,-97-104-54,0 0-1,-2 1 0,20 39 0,-9-14 246,81 125 1216,-121-221 166,-11-15-2159,2 0 0,3-1 1,2-1-1,2 0 0,-1-78 1,10 124-57,0 1 1,0-1-1,2 1 0,-1-1 1,1 1-1,1-1 1,0 1-1,0 0 1,1 0-1,0 1 1,1-1-1,0 1 1,0 0-1,11-14 1,23-13-1907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1.43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6 122 2921,'0'0'492,"-1"25"-90,-1 13-161,0-6 110,1 0 0,5 45 0,-2-66-252,0 0 1,0-1-1,1 1 0,0-1 1,1 1-1,0-1 0,1 0 1,0 0-1,0-1 0,1 1 1,1-1-1,-1-1 0,1 1 1,1-1-1,0 0 0,0-1 1,0 0-1,18 11 0,-11-8-29,1-2-1,-1 0 0,1 0 0,1-2 0,0 0 1,-1-1-1,2-1 0,-1 0 0,0-1 1,1-1-1,19 0 0,-31-3-106,0 1 1,0-1-1,-1-1 0,1 1 1,0-1-1,-1 0 1,1 0-1,-1 0 0,1-1 1,-1 0-1,0 0 0,0 0 1,-1-1-1,1 0 1,-1 0-1,0 0 0,1 0 1,-2 0-1,1-1 0,-1 0 1,1 0-1,-1 0 1,3-8-1,1-1-164,0-1 1,-2 0-1,0 0 1,0-1-1,-2 1 1,1-1-1,0-27 1,-2 19-292,-4-45-1,0 60 435,1 0 0,-1 1 0,0-1 0,0 1 0,-1-1 0,-1 1 0,1 0 0,-8-12 0,3 8 24,0 0-1,-1 0 1,0 1 0,-1 0 0,0 0 0,-1 1-1,0 0 1,0 1 0,-1 1 0,0 0 0,-1 0-1,1 1 1,-2 1 0,1 0 0,-1 1 0,0 0-1,0 1 1,0 1 0,-23-3 0,14 4-275,-1 2 0,1 0 0,-34 6 1,3 9-818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2.43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5 1712,'0'-5'7297,"1"17"-7284,1-1 1,1 0-1,0 0 1,0-1-1,1 1 1,1 0-1,0-1 1,0 0-1,10 14 1,9 18 33,159 309 122,38 75-72,-217-418-100,29 63-50,48 74 1,-78-140 0,18 24 39,-20-28-30,1 0 0,-1 1 0,0-1 0,1 0 0,-1 0 0,0 0 1,1 0-1,-1 0 0,1 0 0,0-1 0,-1 1 0,1 0 1,0-1-1,-1 1 0,1-1 0,3 1 0,-4-2-6,-1 1 0,1 0 0,0-1 0,0 1 0,0-1 0,-1 1 0,1-1 0,0 1 0,-1-1 0,1 1 0,0-1 0,-1 0 0,1 1 0,-1-1 0,1 0 0,-1 0 0,1 1 0,-1-1 0,1 0 0,-1 0 0,0 0 0,1 0 0,-1-1 0,7-26-543,-6 24 442,4-24-674,-2 1-1,-1-1 0,-1-34 0,-2 39 173,1-31-1122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2.88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3953,'0'0'4694,"30"17"-4302,98 54-113,-94-51-291,-1-1 207,45 19 0,-67-34-492,1-1 1,0 1-1,0-2 1,0 0-1,0 0 1,23-1-1,-33-1 189,0 0 0,0-1 0,0 1 0,0-1 0,-1 1 0,1-1 0,0 0 0,0 0 0,0 0 0,-1 0 0,1 0 0,-1 0 0,1 0 0,-1 0 0,1-1 0,-1 1 0,0 0 0,1-1 0,0-2 0,21-37-1986,-19 32 1386,10-26-1942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3.28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119 1 3329,'0'0'1635,"3"32"-650,23 216 850,7 557 857,-33-765-3045,-2 0 1,-2-1 0,-1 1 0,-2-1 0,-2 0 0,-26 71 0,33-106 179,0 1 1,0 0-1,0 0 0,0-1 0,-1 0 1,0 1-1,0-1 0,0 0 0,0 0 1,-1-1-1,1 1 0,-1-1 1,0 0-1,0 1 0,0-2 0,-1 1 1,1 0-1,-1-1 0,1 0 0,-1 0 1,0-1-1,-10 3 0,-12-2-1953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4.35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1816,'0'0'3400,"0"6"-3240,3 14 93,1 0 1,0 0-1,1-1 1,2 0 0,0 0-1,12 24 1,6 17 93,35 110 20,63 158-329,-85-240-245,80 136 1,-104-201 182,1-1 0,0 0 0,2-1 0,25 24 0,-35-38 21,0-1 1,0 0 0,1-1-1,0 0 1,0 0-1,0 0 1,1-1-1,0 0 1,-1-1-1,1 0 1,1 0 0,-1-1-1,0 0 1,1-1-1,13 1 1,-16-2-7,0 0 1,-1 0 0,1 0-1,0-1 1,0 0-1,-1-1 1,1 0 0,-1 1-1,1-2 1,-1 1-1,0-1 1,0 0-1,0-1 1,0 1 0,0-1-1,-1 0 1,0 0-1,10-11 1,-1 0-61,0 0 0,0-1 1,-2-1-1,0 0 0,-1-1 0,-1 0 1,0-1-1,-1 0 0,-2 0 1,10-34-1,-7 10-93,-2 0 1,-2 0-1,-2-1 0,-2-47 1,-2 83 124,0 0 0,-1 1 0,0-1 0,0 0 0,0 0 0,-1 1 0,-1 0 0,-3-10 1,5 14 23,-1 0 1,1 1-1,-1-1 1,0 0-1,0 1 1,0-1-1,0 1 1,-1 0-1,1 0 1,0 0-1,-1 0 1,0 0-1,1 0 0,-1 1 1,0-1-1,0 1 1,0 0-1,0 0 1,0 0-1,0 0 1,0 1-1,0-1 1,-4 1-1,4-1 8,0 1 0,0 0 1,0 0-1,0 0 0,-1 1 0,1-1 0,0 1 0,0 0 0,0 0 0,1 0 0,-1 0 0,0 0 0,0 1 0,0-1 0,1 1 0,-1 0 0,-3 3 0,3-2 16,-1 1 0,0 1 0,1-1-1,0 1 1,0-1 0,1 1 0,-1 0 0,1 0-1,-3 7 1,1 5 96,0 1 0,0-1 0,2 1 0,0 0 0,1 22 0,1-28-58,-1 18 183,2 0 1,6 32-1,-5-51-178,0 0-1,1 0 1,1 0-1,0-1 1,0 0-1,1 0 1,0 0-1,1 0 1,8 11-1,-7-13-56,0 1-1,1-1 1,-1-1-1,2 0 1,-1 0-1,1 0 1,0-1-1,0 0 1,0-1-1,1 0 1,0 0 0,0-1-1,0-1 1,1 0-1,-1 0 1,1-1-1,0 0 1,-1-1-1,18 1 1,-12-2-31,0 0 0,0-1 0,0 0 0,-1-1 0,1-1 0,20-6 0,-25 5 3,-1-1 1,0 1-1,0-2 1,-1 0-1,1 0 1,-1 0-1,-1-1 1,1 0-1,-1-1 1,8-10-1,-6 7 28,-1-2 0,-1 1 0,0-1 0,-1 0 0,0-1 0,-1 1 0,0-1 0,-1-1 0,-1 1 0,4-21 0,-4 7 3,-1-1 0,-1 0 0,-1 0 0,-5-43 0,1 50-1,-1 0 0,-1 0-1,-1 0 1,-1 1 0,-10-23 0,-55-98-72,43 92 210,-22-58-1,50 104 90,0 0-1,-1 0 1,1 1 0,0-1-1,1 0 1,-1 0-1,1-6 1,32 13 356,-26-3-571,1 0 0,0 1 0,0 0 0,0 0-1,0 1 1,-1-1 0,1 2 0,-1-1 0,8 4 0,26 17-7,-1 1 1,-1 3-1,-1 0 1,-2 3 0,-1 1-1,-1 1 1,-2 2-1,32 44 1,-52-62-72,-1 0 0,0 1 0,-1 0 0,-1 0 0,-1 1-1,9 32 1,-14-41 5,0-1 0,-1 1-1,0 0 1,0 0 0,-1-1-1,0 1 1,0 0 0,-1 0-1,0-1 1,-1 1-1,0 0 1,0-1 0,-1 1-1,0-1 1,0 0 0,-8 13-1,3-10 5,0 0-1,0-1 0,-1 0 1,-20 16-1,25-22 70,-1 0 0,0 0 0,0-1 1,0 0-1,-1 0 0,1 0 0,-1-1 0,0 0 0,1 0 0,-1 0 0,0-1 1,0 0-1,-7 1 0,12-24 45,1 15-111,1 0 0,0 0 0,0 0 0,1 0 1,0 0-1,0 0 0,1 1 0,0-1 0,0 1 0,5-9 0,7-7-877,25-29-1,-14 18-594,1-1-476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5.08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0 484 144,'2'-1'6112,"7"-7"-5210,411-132 847,-301 92-1590,161-89 0,-190 84-204,80-42-1443,-163 93 578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45.82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299 0 704,'0'0'5311,"0"28"-5565,0 17 324,1 0-1,14 73 0,109 583 323,-101-528-336,11 147 1496,-22-183-1239,-8-77-130,-5 104 1,0-157-192,-1-1 0,0 1 0,0-1 0,-1 0 0,1 1 0,-1-1 1,-1 0-1,1 0 0,-1-1 0,0 1 0,0-1 0,-1 0 1,1 0-1,-1 0 0,-9 6 0,2-1-3,0-2-1,0 1 1,-1-2-1,0 1 1,0-2 0,-17 6-1,11-5 33,-2-1 0,1-2 1,-1 0-1,1-1 0,-1-1 0,0-1 0,-25-2 1,42 1-57,1-1 1,0 0 0,0 0-1,0 0 1,0 0 0,0 0-1,0-1 1,0 1 0,0-1-1,1 0 1,-1 0 0,1 0 0,-1 0-1,1 0 1,0-1 0,-1 1-1,1-1 1,1 1 0,-3-5-1,-4-6-306,1 0 0,0 0 0,-5-20-1,-36-126-3374,31 84 879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29.67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147 346 1072,'0'0'1092,"38"0"-642,126-5-246,-142 5-53,0-2 0,0-1-1,0 0 1,0-2 0,-1-1 0,1 0 0,-1-1 0,34-18 0,-47 21 75,-1 1 1,1-2 0,-1 1 0,13-11-1,-18 13-147,1 0-1,-1-1 1,-1 1-1,1 0 1,0-1-1,-1 1 1,1-1-1,-1 1 0,1-1 1,-1 1-1,0-1 1,0 0-1,-1 0 1,1 0-1,0 0 1,-1 1-1,0-6 0,0 3-98,0 0 0,0 0-1,-1 0 1,0 1-1,0-1 1,0 0-1,-1 1 1,1-1 0,-1 0-1,0 1 1,0 0-1,-1-1 1,1 1-1,-1 0 1,0 0 0,0 1-1,-1-1 1,1 1-1,-1-1 1,1 1-1,-1 0 1,0 0 0,0 1-1,-9-5 1,1 2-98,-1 0 0,0 0 0,0 1 0,-1 1 1,1 0-1,-1 1 0,0 0 0,1 1 0,-1 1 1,0 0-1,-21 3 0,23-1 93,1 1 0,0-1 0,0 2 0,0-1 0,1 2 0,-1-1 0,1 2 1,0-1-1,0 1 0,1 1 0,-1-1 0,-15 17 0,-2 4 9,1 1 0,-34 47 0,42-50 22,1 0 1,2 1-1,1 0 0,1 1 1,1 1-1,1 0 1,2 1-1,1 0 0,1 0 1,1 1-1,2 0 1,1 0-1,1 49 0,3-71 22,0 0 0,0 0 0,0 0 0,1 0 0,1 0 0,-1 0 0,1 0 0,0-1 0,1 0 0,0 1 0,6 8 0,-2-5 34,1-1 0,0 0-1,0 0 1,1-1-1,0 0 1,18 10 0,-8-6 32,1-1 0,1-2 1,-1 0-1,2-1 0,-1-1 0,1-2 1,38 7-1,-28-8 40,0-2 1,1-1-1,-1-1 0,1-2 1,64-11-1,-81 9-75,0-1 1,0-1-1,0-1 0,0-1 0,-1 0 1,0-1-1,-1 0 0,1-2 0,-2 0 1,1 0-1,-2-1 0,24-24 0,-26 21-32,0 1-1,-1-1 0,-1-1 1,0 0-1,-1 0 1,-1-1-1,0 1 0,-1-2 1,-1 1-1,5-28 1,-3-6 8,-2-1 0,-2-62 1,3-34-61,-5 135-35,0-1-1,1 0 0,0 1 1,1 0-1,1-1 0,0 1 0,0 1 1,1-1-1,1 1 0,0-1 1,0 2-1,1-1 0,1 1 0,0 0 1,0 0-1,1 1 0,0 0 1,0 1-1,1 0 0,0 0 0,1 1 1,20-10-1,-8 7-12,0 2 0,1 1 0,0 1 0,0 0 0,0 2 0,1 1 0,0 1 0,-1 1 1,29 3-1,-43-1 34,0 0 0,0 0 0,0 1 1,0 1-1,-1 0 0,1 0 1,-1 0-1,0 1 0,0 1 0,0 0 1,-1 0-1,1 0 0,-1 1 1,-1 1-1,1-1 0,-1 1 0,0 0 1,0 1-1,-1 0 0,8 13 1,8 15 95,-2 1 0,-1 1 0,21 65 1,-14-36 175,-23-60-202,2 6 34,1 1-1,0-1 1,1 0 0,1 0-1,10 14 1,-15-24-57,0 0 0,0 0 0,0 1 0,1-2 0,0 1 0,-1 0 0,1-1 0,0 0 0,0 0 0,0 0 0,1 0 0,-1-1 0,0 1 0,1-1 0,-1 0 0,1 0 0,-1-1 0,1 0 0,-1 1 0,1-1 0,7-2 0,-2 1-164,1-1 1,-1 0-1,0-1 1,0 0-1,0-1 1,0 0 0,0 0-1,15-11 1,27-22-1988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46.64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62 133 256,'0'0'1863,"-9"5"-1620,-3-1-130,8-3-36,0 1-1,0-1 0,0 1 0,-21 15 2728,52-17-2019,-9-3-593,-1-1-1,0 0 0,24-10 0,7-2-31,427-93-194,-448 102-466,12-1-2106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47.68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0 464,'3'20'4160,"-3"32"-3858,2 1 0,2-1 0,20 93 0,38 64 72,-52-182-335,1-1-1,2 0 0,0-1 0,2 0 1,27 36-1,-37-56-20,0 0 0,0 0 0,0 0 0,0-1 0,1 0 0,-1 0 0,1-1 0,0 1 0,0-1 0,1-1 0,-1 1 0,0-1 0,1 0 1,0 0-1,-1-1 0,1 0 0,0 0 0,0-1 0,0 0 0,0 0 0,-1 0 0,14-3 0,-16 1-8,0 1 0,0-1 0,0 0 0,0 0 0,-1-1 0,1 1 0,-1-1 0,0 1 0,0-1 0,0 0 0,0-1 0,0 1 0,4-7 0,30-53-87,-34 56 60,25-49-360,-3-2-1,28-101 0,11-128-986,-61 245 1172,-3 40 53,0 8-6,0 9 16,0-6 114,5 150-33,-2-131 72,1 0 0,1-1 0,15 46-1,-10-44 19,0 0-1,3-1 1,0 0-1,1-1 0,2-1 1,26 33-1,-38-55-25,0 0 0,0 0 0,0-1 0,1 0 1,-1 0-1,1 0 0,0 0 0,0-1 0,0 0 0,0 0 0,9 2 0,-11-3-40,1 0 0,-1 0-1,0-1 1,1 1 0,-1-1-1,1 0 1,-1 0-1,0 0 1,1-1 0,-1 1-1,0-1 1,1 0 0,-1 0-1,0 0 1,0 0-1,1-1 1,-1 1 0,0-1-1,-1 0 1,1 0 0,3-2-1,25-36-658,-1-5-640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48.28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0 912,'0'0'1095,"1"4"-868,2 29 330,-1 1 0,-3 37 1,0 4-80,50 480 1022,43-38-721,-92-516-779,24 89 84,-21-80-69,0-1 0,1 0 0,0-1 1,0 1-1,1-1 0,1 1 0,9 10 0,-14-17-20,1 0 0,0-1-1,0 1 1,0-1 0,0 0 0,0 0 0,0 1-1,1-1 1,-1-1 0,0 1 0,0 0-1,1 0 1,-1-1 0,0 0 0,1 1 0,-1-1-1,1 0 1,-1 0 0,0 0 0,1 0-1,-1-1 1,1 1 0,-1-1 0,0 1 0,1-1-1,-1 0 1,3-1 0,1-1-101,-1 0-1,0 0 1,1 0-1,-1-1 1,-1 0 0,1 0-1,-1 0 1,1 0 0,-1-1-1,4-6 1,15-25-1354,20-40 1,-18 20-670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48.68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3633,'0'0'256,"2"29"411,25 214 484,-17-172-898,7 61 512,54 206 1,-57-304-914,-13-34 133,-1 0 0,0 0 1,0 1-1,0-1 1,0 0-1,1 0 1,-1 0-1,0 0 0,0 1 1,0-1-1,1 0 1,-1 0-1,0 0 0,0 0 1,1 0-1,-1 0 1,0 0-1,0 1 0,1-1 1,-1 0-1,0 0 1,0 0-1,1 0 1,-1 0-1,0 0 0,0 0 1,1 0-1,-1 0 1,0 0-1,0-1 0,1 1 1,-1 0-1,0 0 1,0 0-1,1 0 1,-1 0-1,0 0 0,10-19-756,0-16-433,0-6-1144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49.01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5793,'0'0'0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49.76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502 1 184,'0'0'3413,"-21"3"-1143,3-3-2234,-1 0 1,1 2-1,-1 0 1,1 1-1,0 1 1,0 0-1,0 2 1,1 0-1,0 1 1,0 0-1,0 2 1,1 0-1,0 1 1,1 0-1,-20 18 1,17-12-2,1 1 0,1 1 0,1 0 0,1 1 0,0 1 0,2 0 1,0 0-1,1 1 0,1 1 0,1 0 0,1 0 0,1 1 0,1 0 0,1 0 0,1 1 1,1-1-1,0 33 0,3-47-21,-1 8-9,1 0 0,1-1 0,1 1 1,0 0-1,7 22 0,-8-35-10,0 0 1,1-1 0,-1 1 0,1-1-1,0 1 1,0-1 0,0 0-1,1 0 1,-1 0 0,1 0-1,-1 0 1,1-1 0,0 1 0,0-1-1,0 0 1,1 0 0,-1 0-1,0 0 1,1 0 0,-1-1 0,1 0-1,0 1 1,-1-1 0,1-1-1,0 1 1,0 0 0,0-1-1,0 0 1,4 0 0,-1 0-15,0 0-1,-1 0 1,1-1 0,-1 0-1,1 0 1,-1-1 0,0 1 0,1-2-1,8-3 1,-7 1-39,-1 0 1,0 0-1,0-1 1,-1 0-1,0 0 0,10-12 1,4-7-203,-2-1 1,0-1-1,-2 0 1,-1-1 0,20-54-1,-17 28-349,-2 0-1,12-76 1,-29 149 814,1 1 0,0-1 1,2 1-1,0-1 0,1 0 0,1 0 0,1 0 1,1 0-1,15 34 0,-10-29-104,0-1-1,1 0 1,1 0 0,2-1-1,0-1 1,1-1 0,1 0-1,21 19 1,-29-32-151,0 1 0,1-1 0,18 9 0,-27-15-13,1 0 0,0 0 0,0 0 0,-1 0 1,1 0-1,0 0 0,0-1 0,0 1 0,0-1 1,0 1-1,0-1 0,0 0 0,0 0 0,0 0 1,0 0-1,0 0 0,0 0 0,0-1 0,0 1 1,0 0-1,0-1 0,0 0 0,0 1 0,-1-1 1,1 0-1,0 0 0,0 0 0,-1 0 0,1 0 1,2-3-1,7-20-1109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0.52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85 1 40,'0'0'4042,"4"8"-3356,1 12-440,-1 0 0,-1 0 1,-1 0-1,0 0 0,-2 1 1,-2 31-1,0 3 31,4 11-62,-3 65 23,0-118-287,0 0 0,-2 0-1,1 0 1,-2 0-1,0 0 1,0-1-1,-10 19 1,13-28-76,0-1 0,0 0-1,0 0 1,-1 0 0,1 1 0,0-1 0,-1-1 0,0 1 0,1 0 0,-1 0 0,0 0-1,0-1 1,0 1 0,0-1 0,0 0 0,0 0 0,0 1 0,0-1 0,-1 0-1,1-1 1,0 1 0,-1 0 0,1-1 0,-1 1 0,1-1 0,0 0 0,-1 0 0,1 0-1,-1 0 1,1 0 0,-1-1 0,-2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1.45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68 2336,'0'0'846,"3"12"-218,-6 687 1627,3-1074-3024,2 351 591,0 0 0,2 0 0,1 0 0,0 1 0,2 0 0,1 0 0,1 0 0,0 1 0,2 1 0,1-1 0,0 2 0,26-33 0,-32 46 96,0 1-1,1 0 1,0 0 0,0 0-1,0 1 1,1 0-1,-1 1 1,1-1 0,0 1-1,17-5 1,-10 5-20,1 1 0,1 0 0,-1 1 0,0 0 0,18 1 0,-29 2 106,0-1 0,0 0 0,0 1-1,0 0 1,0 0 0,0 1 0,-1-1-1,1 1 1,0 0 0,-1 0 0,1 1-1,-1-1 1,0 1 0,5 4 0,-2-1 33,-1 1 1,1 0 0,-2 0 0,1 0-1,-1 0 1,0 1 0,5 12 0,0 3 100,-1 1 0,-1 1 0,-1 0 0,6 44 0,-4 26 286,-4 155 1,-6-154-422,1-96-32,0 0 1,0 1 0,-1-1-1,1 1 1,0-1 0,0 0-1,0 1 1,0-1-1,0 1 1,0-1 0,0 1-1,0-1 1,0 0 0,0 1-1,0-1 1,1 1 0,-1-1-1,0 0 1,0 1 0,0-1-1,0 1 1,1-1-1,-1 0 1,0 1 0,0-1-1,1 0 1,-1 1 0,0-1-1,1 0 1,-1 0 0,0 1-1,1-1 1,-1 0 0,0 0-1,1 0 1,-1 1-1,0-1 1,1 0 0,-1 0-1,1 0 1,-1 0 0,0 0-1,1 0 1,-1 0 0,1 0-1,-1 0 1,1 0 0,-1 0-1,0 0 1,1 0-1,-1 0 1,1 0 0,-1 0-1,1-1 1,-1 1 23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2.04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144 1 1464,'0'0'368,"-12"27"-96,-39 93 171,35-83-129,3 1 0,1 0 0,1 2-1,3-1 1,1 1 0,-2 43 0,6-42-75,1-1 1,7 70 0,-4-105-222,0 0 0,1 0 0,-1-1 1,1 1-1,0 0 0,0-1 1,1 1-1,0-1 0,-1 0 0,1 0 1,1 0-1,-1 0 0,1 0 1,-1-1-1,1 1 0,0-1 1,0 0-1,0 0 0,1-1 0,-1 1 1,8 2-1,-5-2 38,0 0 0,1-1 0,-1 0 0,1 0 0,0 0 0,0-1 0,-1 0 0,1-1 0,0 0 0,0 0 0,0-1 0,0 0 0,10-2 0,-14 1-31,0 0-1,0 0 0,0 0 0,0 0 0,0-1 0,0 0 1,-1 0-1,1 0 0,-1 0 0,0 0 0,0-1 0,0 1 0,-1-1 1,1 0-1,-1 0 0,3-5 0,3-7 29,-1-1 1,8-29-1,-7 15-18,-1-1 0,-2 0 0,2-38 0,-4-98 29,-4 113-58,2 48-10,-2 0 0,1 0 0,-1 1 0,0-1 0,0 0 0,-4-12 0,4 17-33,0 0 0,0 0 0,-1 0 0,1 0 0,0 0 0,-1 0 0,1 0 0,-1 1 0,1-1 0,-1 0 0,0 1 0,0-1 0,0 1 1,0 0-1,0 0 0,0 0 0,0 0 0,0 0 0,0 0 0,-1 0 0,1 1 0,0-1 0,-3 0 0,-18-1-1354,-37 1 0,38 1 153,0 0-665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2.71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0 824,'0'0'2669,"0"3"-2452,0 992 2253,10-703-2347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30.46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2681,'0'0'853,"16"1"-662,50 7 40,-63-7-220,-1 0 0,1 0 0,0 0 0,-1 1 0,1-1 0,-1 1 0,0 0 0,1 0 0,-1 0 0,0 0 0,0 0 0,0 0 0,0 0 0,-1 1 0,1-1 0,-1 1 0,1-1 0,-1 1 0,0 0 0,0-1 0,0 1 0,0 0 0,0 5 0,2 2 21,12 38 159,-2 0 1,9 64-1,1 100 257,-13-99-332,49 296 97,-39-314-25,5-1 0,44 113 0,-65-196-140,-1-4-8,-1 0 0,1 0 0,1-1 0,-1 1 0,7 8 0,-9-14-25,1 0 1,-1-1 0,0 1-1,0 0 1,0-1-1,1 1 1,-1-1 0,0 0-1,0 1 1,1-1-1,-1 0 1,0 0 0,1 0-1,-1 0 1,1 0 0,-1 0-1,0 0 1,1 0-1,-1 0 1,0-1 0,2 0-1,28-9-28,11-13-347,-1-1 0,-2-2 0,59-50 0,-81 61-198,-2 0 0,0-1 0,0-1 0,-2 0 0,20-32-1,-15 19-837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3.26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4 27 1816,'0'0'2758,"1"-4"-2360,1-14-92,-2 14 7,-6 25 199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1.92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1349 408,'0'0'9682,"0"-19"-9602,3-12-85,0-1 0,2 1 0,15-50 0,-5 18-99,13-57-751,81-221-1,-92 301 647,-7 20 74,-1-1 0,-1 0 1,-1 0-1,0-1 0,-2 1 1,5-43-1,-9 58-372,1 12-116,4 17-71,-5-19 816,10 37-73,2-1-1,2-1 0,1-1 1,30 53-1,100 134 104,-122-191-132,71 108 5,-95-142-10,0 0-1,1 1 1,-1-1 0,0 0 0,0 0-1,0 1 1,0-1 0,1 0 0,-1 0-1,0 1 1,0-1 0,0 0 0,1 0-1,-1 0 1,0 0 0,0 1 0,1-1-1,-1 0 1,0 0 0,1 0 0,-1 0-1,0 0 1,0 0 0,1 0 0,-1 0-1,0 0 1,1 0 0,-1 0 0,0 0-1,1 0 1,-1 0 0,0 0 0,0 0-1,1 0 1,-1 0 0,0 0 0,1 0-1,-1 0 1,0 0 0,0-1 0,1 1-1,-1 0 1,0 0 0,0 0 0,1-1-1,-1 1 1,0 0 0,0 0 0,0 0-1,0-1 1,1 1 0,-1 0 0,0-1-1,0 1 1,0 0 0,0 0 0,0-1-1,8-22 291,-5 16-291,229-642-54,-191 542-695,77-146 0,-115 247 614,-2 4 45,0-1 1,0 1 0,0 0 0,0 0 0,0 0 0,0 0-1,1 0 1,-1 0 0,1 1 0,-1-1 0,1 0 0,0 1 0,0-1-1,0 1 1,0-1 0,2 0 0,-4 8-688,-1 67-856,-4-34 400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2.65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403 39 928,'0'0'2301,"-3"-4"-1831,-1 1-405,1 0-1,-1 0 1,0 0-1,0 0 0,0 1 1,0-1-1,-1 1 0,1 0 1,-1 1-1,1-1 0,-1 1 1,0 0-1,1 0 0,-9-1 1,-13 0-29,-40 1 1,39 2-54,20-2 22,-1 1 0,0 0 1,1 1-1,-1 0 0,0 0 0,1 1 1,-1 0-1,1 0 0,0 1 0,0-1 1,0 2-1,0-1 0,0 1 0,1 0 0,-1 0 1,1 1-1,0 0 0,0 0 0,1 0 1,0 1-1,0 0 0,0 0 0,0 0 0,-4 10 1,3-5 18,0 0-1,2 0 1,-1 0 0,1 1 0,1-1 0,0 1-1,-2 18 1,2 7-37,1 41 1,2-62 16,1-9-17,-1 1-1,1-1 1,0 0-1,1 0 1,-1 1-1,1-1 1,1 0 0,0-1-1,0 1 1,0 0-1,0-1 1,1 0-1,0 0 1,1 0 0,-1 0-1,1-1 1,0 1-1,9 5 1,-7-5-22,1 0 0,0-1 0,0 0 0,1 0 0,-1-1 0,1 0 0,0-1 0,0 0 1,1-1-1,-1 1 0,0-2 0,1 1 0,16-1 0,-14-1-33,-5 1-2,0 0 1,0-1-1,1 0 0,-1-1 0,0 0 1,0 0-1,0 0 0,0-1 1,0 0-1,0 0 0,0-1 0,0 0 1,-1 0-1,8-5 0,-1-3-162,0 0-1,-1-1 0,0 0 1,-1-1-1,0 0 0,-1-1 1,-1 0-1,0-1 0,-1 0 1,12-29-1,3-28-363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2.99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1 0 208</inkml:trace>
  <inkml:trace contextRef="#ctx0" brushRef="#br0" timeOffset="1">1 0 208,'147'192'264,"-130"-145"128,6-6 0,0-9-216,6-5-120,-3-12-56,0-10-8,4-5-48,-1 0-72,14-32-112,-7-6-360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3.37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56 1 1032,'0'0'1167,"-1"30"-695,1-12-391,-2 53 363,-11 73-1,-9 52 696,5 330-1,18-505-1124,1-1 0,0 1 1,2-1-1,8 26 0,-9-36-7,0 0 0,1 0 0,0-1 0,1 1 0,0-1-1,1 0 1,0 0 0,0 0 0,15 14 0,-20-22-24,0 0 0,0 0 0,0 0 1,0 0-1,1 0 0,-1 0 0,0 0 0,1 0 0,-1-1 0,1 1 1,-1-1-1,1 1 0,-1-1 0,1 1 0,-1-1 0,1 0 0,-1 0 1,1 0-1,-1 0 0,1 0 0,0 0 0,-1 0 0,1 0 0,-1-1 1,1 1-1,-1-1 0,1 1 0,-1-1 0,1 1 0,-1-1 0,0 0 1,1 0-1,-1 0 0,0 1 0,0-1 0,1-1 0,-1 1 0,0 0 1,0 0-1,0 0 0,1-2 0,2-4-198,1 0 1,-1 0-1,0 0 1,-1 0-1,0-1 1,5-15-1,-1-8-1012,5-47 0,-8 30-157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3.71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0 107 4281,'0'0'568,"223"-50"-1816,-168 20-97,-5 4-511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4.22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15 1 1384,'0'0'2207,"-1"31"-1449,-8 191 774,8-203-1308,-3 66 847,7 90 0,-2-168-1037,0 1 0,0-1 0,1 1 0,0-1 0,5 14 0,-6-19-24,0 0 0,0 0 0,0-1 1,0 1-1,0 0 0,0 0 0,1-1 1,-1 1-1,1-1 0,-1 1 0,1-1 0,-1 1 1,1-1-1,0 0 0,0 0 0,0 0 1,-1 0-1,1 0 0,0 0 0,0-1 0,0 1 1,0-1-1,1 1 0,-1-1 0,2 1 1,0-1-38,-1 0 0,1-1 0,0 1 1,0-1-1,-1 1 0,1-1 0,0 0 1,-1 0-1,1-1 0,-1 1 0,1-1 0,-1 0 1,4-2-1,0-2-49,-1 0 0,0-1-1,0 1 1,7-10 0,-6 7-13,6-9-76,0-1 1,-2-1-1,0 1 0,13-33 0,22-87-299,-20 55 200,-26 84 253,0 0 1,0 0-1,0-1 0,0 1 1,0 0-1,0 0 0,0 0 1,0 0-1,0 0 0,0-1 1,0 1-1,0 0 0,0 0 1,0 0-1,0 0 0,0-1 0,0 1 1,0 0-1,0 0 0,0 0 1,1 0-1,-1 0 0,0 0 1,0-1-1,0 1 0,0 0 1,0 0-1,0 0 0,1 0 1,-1 0-1,0 0 0,0 0 1,0 0-1,0 0 0,1 0 1,-1 0-1,0 0 0,0 0 1,0 0-1,0 0 0,0 0 1,1 0-1,-1 0 0,0 0 0,0 0 1,0 0-1,0 0 0,1 0 1,-1 0-1,0 0 0,0 0 1,0 0-1,0 0 0,0 0 1,1 0-1,-1 1 0,8 13-211,7 32 304,-12-33-74,6 16 27,2-1 1,0 0 0,2 0 0,19 30-1,-25-47-53,1 0-1,0 0 1,0-1-1,1-1 1,1 1-1,-1-1 1,2-1 0,-1 0-1,1 0 1,0-1-1,0 0 1,16 6-1,-22-11-24,0 0 0,0 0 0,0-1 0,0 1 0,0-1 0,0 0 0,0 0 0,1-1 0,-1 0 0,0 0 0,1 0 0,-1 0 0,0-1 0,0 0 0,1 0 0,-1 0 0,0-1 0,0 1 0,0-1 0,0-1 0,-1 1 0,1-1 0,-1 1 0,1-1 0,-1-1 0,0 1 0,0-1 0,0 1 0,-1-1 0,6-7 0,8-17-72,-2-1 0,0-1 0,-2-1 1,-1 0-1,-2 0 0,7-37 1,-3 18-151,23-59 0,-33 100 101,0 1 0,0 0-1,1 0 1,0 0 0,0 1 0,1 0-1,0 0 1,0 0 0,1 1 0,12-10-1,15-3-799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4.56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56,'0'0'1304,"72"157"-840,-59-90-64,-3 4-135,-3-3-89,-4-9-176,0-9-96,0-9-353,-3-14-231,4-13-424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5.28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380 887 904,'0'0'2697,"-30"14"-2128,-100 47 153,121-55-612,1-1 1,-1 1-1,1 1 1,0 0-1,0 0 1,1 0-1,0 1 1,0 0 0,0 0-1,1 1 1,-9 18-1,4-8 100,-4 5-56,0 2 0,2 0 0,1 0 0,1 1 0,1 1 0,2 0 0,0 0 0,2 0 0,1 1 0,-1 48 0,6-76-175,0-1 1,0 1-1,0 0 1,0-1-1,0 1 1,0-1-1,0 1 0,0-1 1,1 1-1,-1-1 1,0 1-1,0-1 1,1 1-1,-1-1 1,0 1-1,1-1 1,-1 1-1,0-1 1,1 1-1,-1-1 1,1 0-1,-1 1 0,1-1 1,-1 0-1,1 1 1,-1-1-1,1 0 1,0 1-1,22 0-488,-17-2 395,0-1-1,-1 1 1,1-1-1,-1 0 1,1 0-1,7-5 1,-1-1-103,0-2 0,-1 1-1,-1-2 1,0 1 0,11-15 0,44-67-1043,-47 64 898,28-49-763,-28 46 565,33-45 1,-51 75 586,0 1 1,0-1-1,1 1 1,-1-1-1,0 1 0,1 0 1,-1-1-1,0 1 1,1-1-1,-1 1 0,1 0 1,-1-1-1,1 1 1,-1 0-1,1 0 0,-1-1 1,1 1-1,-1 0 1,1 0-1,-1 0 1,1 0-1,-1 0 0,1 0 1,-1-1-1,1 1 1,-1 0-1,1 0 0,-1 1 1,1-1-1,-1 0 1,1 0-1,0 0 0,-1 0 1,1 0-1,-1 1 1,1-1-1,-1 0 1,0 0-1,1 1 0,-1-1 1,1 0-1,-1 1 1,1 0-1,15 23 301,-8-11-123,-2-4-171,1-1 0,0 0-1,0-1 1,1 0 0,0 0 0,0 0 0,1-1-1,0 0 1,0-1 0,0 0 0,15 5 0,-11-6-44,0 0 0,1-1 0,0 0 0,0-1 1,0-1-1,0 0 0,0-1 0,15-1 0,-21-1-13,0 1-1,0-2 1,-1 1-1,1-1 1,-1 0-1,0 0 1,0-1-1,0 0 1,0 0-1,-1-1 1,1 0-1,-1 0 1,0 0-1,-1-1 1,1 0-1,-1 0 1,0 0-1,3-8 1,2-1 25,0 0 0,-2-1 1,0 0-1,-1-1 0,0 0 1,-2 0-1,5-18 0,-3-16 77,-3 0-1,-1 1 0,-5-53 1,1 21-130,2-69-60,-8-244-171,6 378 289,1 14 15,0-1-1,0 0 1,0 1-1,0-1 1,0 0-1,-1 1 0,0-1 1,0 0-1,0 1 1,0-1-1,-1 1 1,1 0-1,-3-5 1,2 12 110,-6 35 140,-3 50 1,4-25 10,-41 279 1111,-19 167 384,55-167-1076,12-268-889,0-74 148,0 0-1,0 0 0,0 1 1,0-1-1,0 0 1,0 1-1,0-1 0,0 0 1,0 0-1,1 1 1,-1-1-1,0 0 0,1 0 1,-1 0-1,1 0 1,0 1-1,-1-1 0,1 0 1,0 0-1,-1 0 1,1 0-1,0 0 0,0-1 1,0 1-1,0 0 1,2 1-1,0-1-185,0-1 0,1 1 0,-1-1 0,1 0 0,-1 0 0,1 0 0,0 0 0,4-1 0,-2 0-85,27-4-1842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6.01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282 5 624,'0'-5'5337,"-2"38"-5162,-2 0 0,-1-1-1,-18 62 1,7-34-92,-65 266 272,-36 154 45,105-426-391,3 1 1,3 0 0,-1 64-1,7-118-27,0 0-1,1 0 1,-1-1-1,0 1 1,0 0-1,0 0 1,0-1-1,1 1 1,-1 0-1,0 0 1,1-1-1,-1 1 1,0 0-1,1-1 1,-1 1-1,1 0 1,-1-1-1,1 1 1,-1-1-1,1 1 1,0 0-1,-1-1 0,1 0 1,0 1-1,-1-1 1,2 1-1,0 0-31,1 0 0,-1-1 0,1 1-1,-1-1 1,1 0 0,-1 1-1,1-1 1,-1 0 0,4-1 0,0 0-65,0 0 1,0 0 0,0 0-1,0-1 1,0 0 0,0 0 0,0-1-1,5-3 1,15-14-1425,39-39-1,-25 20-590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30.80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0 141 4153,'0'0'368,"184"-47"-720,-70 9-936,-22 9-409,-14 2 793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7.13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363 48 1904,'0'0'1341,"-28"14"-937,-90 48 159,110-57-468,0 0 1,1 1-1,0 0 1,0 0 0,0 0-1,0 1 1,1 0 0,0 0-1,1 1 1,0-1 0,-8 15-1,3-3 107,-8 12-30,1 2-1,2 0 1,1 0-1,2 1 1,2 1 0,0 0-1,3 0 1,1 1-1,1 0 1,1 44-1,3-52-165,0-14 2,1 1 0,0-1 0,1 1 0,5 26 0,-5-38-28,0 0 0,0-1 0,0 1-1,0 0 1,0-1 0,0 1 0,1-1-1,-1 0 1,1 1 0,-1-1 0,1 0-1,0 0 1,0 0 0,0 0 0,0 0-1,1-1 1,-1 1 0,0-1 0,1 1-1,-1-1 1,1 0 0,-1 0 0,1 0-1,-1 0 1,1 0 0,0-1 0,0 1 0,-1-1-1,1 0 1,5 0 0,-1 1-54,-1-2 1,1 1-1,-1-1 0,0 0 1,1 0-1,-1-1 0,0 1 1,0-2-1,0 1 0,0 0 1,7-5-1,-4 0-68,-1 0 0,0 0 0,1 0 1,-2-1-1,13-17 0,4-8-215,-2-1 1,-1-1 0,-2-1-1,-2-1 1,-1 0 0,-2-1-1,-1-1 1,-3 0 0,11-70-1,-18 76 494,-2 23 251,-1 28-197,-1 20 136,1-6 105,5 62-1,-4-86-405,1 1 0,0 0 0,0-1-1,1 1 1,0-1 0,0 1 0,1-1-1,0 0 1,1-1 0,-1 1 0,11 11-1,-13-17-33,0 0-1,0 0 0,0 0 0,0 0 0,0 0 0,0-1 0,0 1 0,0-1 0,1 0 0,-1 1 0,1-1 0,-1 0 0,1-1 1,-1 1-1,1 0 0,-1-1 0,1 1 0,0-1 0,-1 0 0,6 0 0,-4-1-24,0 0-1,0 0 1,0-1-1,0 1 1,0-1-1,-1 0 0,1 0 1,-1 0-1,1-1 1,-1 1-1,0-1 1,4-3-1,5-8-169,0-1 0,-1 1 0,0-2 0,14-30-1,-5 2 66,-1 0 0,-3-2-1,-2 0 1,-2-1-1,10-82 1,-19 258 2510,-3 194-1080,0-340-1221,2-38-225,2-1 0,3 1 0,2 0 0,3 0 0,22-63 0,-32 113 145,3-13-82,1 1-1,1 0 0,11-18 0,-17 32 104,1 0-1,0 0 1,0 0-1,1 0 0,-1 0 1,0 0-1,1 0 1,0 1-1,0-1 0,-1 1 1,1 0-1,1 0 1,-1 0-1,0 0 0,0 0 1,1 1-1,-1-1 1,1 1-1,-1 0 0,1 0 1,0 1-1,4-1 1,-7 1 22,1 1 1,-1-1-1,0 1 1,1-1-1,-1 1 1,0 0-1,1 0 1,-1-1-1,0 1 1,0 0-1,1 0 1,-1 0-1,0 0 1,0 1-1,0-1 1,0 0-1,-1 0 1,1 1-1,0-1 1,0 0 0,-1 1-1,1 2 1,14 38 519,-14-37-474,11 51 340,-3 0-1,5 111 1,2 19-1701,-15-181 881,-1 1-1,2-1 0,-1 0 0,1 1 0,4 8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7.90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688 1 1528,'0'0'542,"-31"11"-163,-102 41 143,125-49-451,1 1 0,0-1 0,1 1 0,-1 0 0,1 1 0,0 0 0,0 0 0,0 0-1,0 1 1,1 0 0,0 0 0,1 0 0,-7 10 0,0 0 137,-2 3-28,1 1 1,0 0 0,2 1-1,0-1 1,1 2-1,1 0 1,1 0 0,1 0-1,2 1 1,0-1 0,1 1-1,0 31 1,2-39-171,3 26-22,-2-40 2,1 1 0,-1-1-1,0 0 1,1 0-1,-1 0 1,1 1-1,0-1 1,-1 0 0,1 0-1,0 0 1,0 0-1,0 0 1,0 0 0,0 0-1,0-1 1,0 1-1,0 0 1,0 0-1,0-1 1,0 1 0,0-1-1,0 1 1,1-1-1,-1 1 1,0-1 0,0 0-1,3 1 1,1 0-65,1-1 1,0 0-1,0 0 1,0 0-1,0-1 1,0 0 0,0 0-1,0 0 1,0-1-1,-1 0 1,1 0-1,9-5 1,-6 2-67,-1-1 0,1 0 0,-1 0 0,-1-1 0,1 0 0,11-15 0,1-5-340,-1-2 1,-2 0-1,20-45 0,-37 74 479,22-49-299,28-93-1,-51 223 1281,-31 123-66,10-80-456,7-25-284,-58 304 765,59-351-760,-1 0 0,-3-1 0,-2-1 0,-2-1 0,-43 70 0,55-104-108,-1 1 1,-1-1-1,0-1 0,-1 0 0,0-1 1,-22 16-1,30-25-77,-1 0 0,-1 0 1,1 0-1,0-1 0,-1 0 1,0 0-1,0-1 0,0 0 0,0 0 1,0 0-1,0-1 0,0 0 0,-1 0 1,1-1-1,0 0 0,0-1 1,-1 1-1,1-1 0,-9-2 0,12 1-69,0 0-1,1 0 0,-1 0 0,0 0 1,1-1-1,-1 1 0,1-1 0,0 0 1,0 0-1,0 0 0,0 0 0,1-1 1,-1 1-1,1-1 0,0 1 0,0-1 1,0 0-1,0 0 0,-1-6 0,-10-27-897,1-1-1,-11-67 0,12 15-1187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8.80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115 1 904,'0'0'1111,"-2"13"-736,-9 30 242,-17 45 0,-15 51 263,30-68-753,4 0 1,3 0 0,4 91-1,2-154-134,0 0 0,1-1 0,0 1 0,0 0 0,1-1 0,0 1 0,0-1 0,1 0-1,6 13 1,-7-17-6,0 0-1,0 0 0,0 0 1,0 0-1,1 0 0,-1-1 1,1 1-1,0-1 0,-1 0 1,1 0-1,0 0 0,0 0 1,1 0-1,-1-1 1,0 1-1,1-1 0,-1 0 1,1 0-1,-1 0 0,1-1 1,-1 1-1,1-1 0,3 0 1,-2 0-3,-1-1 0,1 1 0,-1-1 1,1-1-1,-1 1 0,0-1 0,1 0 0,-1 0 1,0 0-1,0 0 0,0-1 0,-1 1 1,1-1-1,-1 0 0,1 0 0,-1 0 0,0-1 1,0 1-1,0-1 0,-1 0 0,5-7 1,4-9-115,-1 0 1,-1-1 0,7-23 0,-15 42 120,22-75-862,22-146 0,-30 136 243,29-95 0,-44 181 634,1 0-1,-1-1 0,0 1 0,0 0 0,1 0 0,-1 0 0,0 0 0,1 0 0,-1 0 1,1 0-1,0 0 0,-1 0 0,1 0 0,0 0 0,-1 0 0,1 0 0,0 0 0,0 1 1,1-2-1,-2 3 10,1 0 0,0-1 1,-1 1-1,1 0 1,-1 0-1,0-1 0,1 1 1,-1 0-1,1 0 1,-1 0-1,0 0 0,0 0 1,0-1-1,1 1 0,-1 0 1,0 0-1,0 1 1,2 55 494,-2-56-503,-1 86 755,5 137 529,-2-196-1199,2 1 1,1-1-1,1 0 0,1 0 1,18 43-1,-24-68-102,0-1 1,0 0 0,0 0-1,0 0 1,1 1-1,-1-1 1,1 0 0,-1-1-1,1 1 1,0 0-1,-1 0 1,1-1-1,0 1 1,0-1 0,0 0-1,3 2 1,-1-2-203,1 1 0,0-2 0,0 1 1,-1 0-1,1-1 0,8 0 1,-11 0 113,21 0-1299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19.30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197 1 1072,'0'0'1887,"-27"32"-1012,-83 107-92,104-132-703,1 0 0,0 0 0,0 0 0,0 1 0,1 0 0,0 0 0,1 0 0,0 0 0,0 1 0,1-1 1,0 1-1,-1 11 0,0-2 42,-1 23 218,1 68 0,3-83-320,0-24-28,0 0 1,0 1-1,1-1 1,-1 0-1,0 0 1,1 1-1,0-1 1,-1 0-1,1 0 0,0 0 1,0 0-1,0 0 1,0 0-1,0 0 1,1 0-1,-1 0 1,1-1-1,-1 1 0,1 0 1,-1-1-1,1 1 1,0-1-1,0 0 1,0 1-1,0-1 1,0 0-1,4 1 0,-3-1-33,0 0 0,0-1 0,0 0 0,-1 1 0,1-1-1,0 0 1,0 0 0,0-1 0,0 1 0,0 0-1,0-1 1,0 0 0,0 0 0,0 0 0,-1 0-1,1 0 1,0-1 0,-1 1 0,1-1 0,-1 1 0,1-1-1,1-2 1,15-17-277,-1-1 0,-1 0 1,-1-2-1,-1 1 0,17-37 0,-19 34 79,109-210-358,-122 236 617,2 19 426,-1 29 92,-1-25-316,1 1 0,1-1 0,1 0 0,0 1 0,10 27 0,-11-45-255,-1 0-1,2 0 1,-1 0-1,1 0 1,0-1-1,0 1 1,0-1 0,1 0-1,-1 0 1,1 0-1,1 0 1,-1-1-1,1 0 1,0 0 0,0 0-1,0 0 1,0-1-1,0 0 1,1 0-1,0 0 1,0-1 0,-1 0-1,1 0 1,0 0-1,9 1 1,42-2-950,3-6-367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20.20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657 21 312,'0'0'1682,"-24"31"-1075,-74 101-49,93-124-494,0-1 0,1 1 0,0 0 0,0 1 0,0-1 0,-3 15 0,6-17 0,0 0-1,1 0 1,0 0-1,0 1 1,1 10 0,1 10 125,-2-22-149,0 0-1,0 1 1,1-1-1,-1 0 0,1 0 1,0 1-1,1-1 1,1 5-1,-2-8-36,0 0 0,1 0-1,-1-1 1,0 1 0,1 0-1,-1-1 1,1 1 0,0-1 0,-1 1-1,1-1 1,0 0 0,0 0-1,0 0 1,0 0 0,0 0 0,0 0-1,0 0 1,0-1 0,0 1 0,0-1-1,4 1 1,4 0-82,-1 0 1,1-1-1,-1 0 1,0-1-1,1 0 1,-1 0-1,0-1 0,1 0 1,-1-1-1,0 0 1,0 0-1,-1-1 1,1 0-1,-1-1 0,0 0 1,0 0-1,0 0 1,8-9-1,-5 3-7,0 1 0,-1-2 0,-1 1 0,0-2 0,0 1 0,-1-1 0,-1 0 0,0-1 0,-1 1 0,9-28 0,-11 19 287,0-1 0,-1 0 0,-2 1 0,-1-41 0,0 27 1340,-2 47-1335,-61 202 439,20-70-369,-4 30 3,-69 217-65,94-330-187,-3-2 0,-2 0 0,-2-2 0,-50 70 0,63-103-15,-2 0 0,-1-2 0,0 0 0,-2-2 0,-31 25 0,40-36 6,0 0-1,0 0 0,-1-2 0,0 1 1,0-2-1,0 1 0,-1-2 1,0 0-1,0-1 0,0 0 1,0-1-1,-21 0 0,33-2-11,0 0-1,0 0 1,0 0 0,0 0-1,0-1 1,0 1-1,0-1 1,0 1 0,0-1-1,0 0 1,1 0-1,-1 1 1,0-2 0,0 1-1,1 0 1,-1 0-1,1 0 1,-1-1 0,1 1-1,-1-1 1,1 1 0,0-1-1,0 0 1,0 1-1,0-1 1,0 0 0,0 0-1,0 0 1,0 1-1,1-1 1,-1-4 0,-1-5 11,0 0 0,1-1 0,1 1 0,1-19 0,0 4-4,0 11-22,0 0 1,1-1 0,0 1 0,1 0 0,1 0 0,0 1 0,2-1 0,7-16 0,-2 9-18,2 0-1,0 1 1,1 1 0,25-28-1,5 4-145,0 2-1,3 2 0,66-43 1,188-109-1021,16-10 456,-291 183 692,124-92 176,-123 88-23,-2 0 1,0-2-1,28-36 1,-47 53-67,-1 0 0,0 0 0,-1 0 0,6-13 0,-8 17-3,-1 1 0,0-1 0,0 0-1,0 1 1,-1-1 0,1 0 0,-1 1 0,0-1 0,0 0 0,0 0 0,0 1 0,-1-1 0,-1-7 0,0 11-42,-1-1 0,0 1 0,1-1 0,-1 1 1,0 0-1,1 0 0,-1 0 0,-4 1 0,2-1 8,2 0 9,0 1 1,-1 0-1,1 0 1,0 0 0,0 0-1,-1 1 1,1-1 0,0 1-1,0-1 1,1 1 0,-1 0-1,0 1 1,1-1 0,-1 0-1,1 1 1,-1-1 0,-2 5-1,-6 8 172,-18 31-1,27-42-162,-8 15 123,0 1-1,2 0 1,0 1 0,1 0 0,-8 43-1,10-27 166,1 0 0,3 66 0,1-97-324,0 1 0,1-1 0,0 0 0,0 0 0,1 1 0,0-1 0,0 0 0,0 0 0,1-1 0,0 1 0,0 0 1,0-1-1,1 0 0,0 0 0,0 0 0,8 8 0,-6-8-107,0 0-1,1-1 1,-1 0 0,1 0 0,0 0 0,0-1-1,0 0 1,1-1 0,-1 1 0,1-1 0,0-1-1,-1 0 1,16 1 0,-9-2-192,1 0 1,-1-1 0,1-1-1,-1-1 1,0 0-1,0 0 1,0-2-1,22-9 1,28-21-1546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21.61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256 0 104,'10'16'7528,"-13"75"-7420,-19 124 1,-33 87 1,43-242-123,-80 311-283,22-105-625,67-254 901,-5 36-105,8-72-74,0-58 383,20-142 0,-19 215-188,78-372-219,-67 339 129,2 2-1,2 0 0,1 1 1,2 0-1,2 2 0,1 0 1,29-36-1,-39 59 27,0 1-1,1 0 0,0 0 1,24-16-1,-30 25 0,0-1 1,1 1-1,-1 0 1,1 0-1,0 1 1,0 0-1,0 0 1,0 1-1,1 0 1,-1 1-1,15-1 1,-19 1 45,-1 1 0,1 0 0,0 0 1,-1 0-1,1 1 0,0 0 1,-1-1-1,1 1 0,-1 0 0,0 1 1,1-1-1,-1 0 0,0 1 1,1 0-1,-1 0 0,0 0 0,0 0 1,-1 0-1,1 1 0,0-1 0,-1 1 1,0 0-1,1 0 0,3 6 1,4 7 63,0 1 0,-1 0 0,-1 0 0,0 1 0,-1 0 0,-1 1 1,-1-1-1,-1 1 0,3 21 0,-1 24 459,-2 89 0,-4-126-444,0-22-45,0 1 0,0-1 0,0 1 0,-1 0 0,0-1 0,0 1 0,0-1 0,-1 0 0,0 1 0,0-1 0,0 0 1,-1 0-1,1 0 0,-1 0 0,0-1 0,-1 1 0,1-1 0,-1 0 0,0 0 0,0 0 0,0 0 0,-1-1 0,1 1 1,-1-1-1,0-1 0,0 1 0,0 0 0,-10 2 0,-12 4-368,0-2 1,-1-1-1,0-1 1,0-2-1,0 0 1,-1-2-1,1-2 1,-31-3-1,-1-3-1970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22.12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37 97 1768,'0'0'1223,"1"27"-815,4 197 937,-4-211-1145,-1 1 0,-1 0 1,0-1-1,-1 1 0,-1-1 0,0 0 1,0 0-1,-1 0 0,-1 0 1,-13 9 1594,16-52-1451,0-37-555,2 41 30,1 0-1,2 0 0,7-37 1,-7 50-6,1 0 0,0 1 0,1-1 0,0 1 0,1 1 1,1-1-1,0 1 0,0 0 0,12-13 0,7-3-1070,54-42 0,-31 32-517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22.46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173 1 864,'0'0'3258,"-20"27"-3167,-62 90 129,75-107-142,1 1-1,-1 0 1,2 1 0,-1 0-1,2-1 1,-7 25 0,6-16 82,-1 5 64,1 0 0,1 0 0,1 0 0,2 0 0,0 0 0,5 36 0,-4-58-222,1 0-1,0 0 0,0 0 1,0-1-1,0 1 0,1 0 1,-1 0-1,1-1 0,-1 1 1,1-1-1,0 0 0,0 1 0,0-1 1,0 0-1,1 0 0,-1 0 1,1-1-1,-1 1 0,1 0 1,-1-1-1,1 0 0,0 0 1,0 1-1,-1-2 0,1 1 1,0 0-1,0 0 0,0-1 0,0 0 1,5 0-1,0 1-18,0 0 0,0-1 0,0-1 0,0 1 0,0-1 0,0-1 0,-1 1 0,1-1 0,0-1 0,13-5 0,-11 2-6,-1 0 0,1-1 1,-1-1-1,0 1 0,0-1 0,-1-1 1,0 1-1,-1-1 0,0-1 1,0 1-1,-1-1 0,0-1 0,-1 1 1,6-15-1,-4 4-130,-1-1 0,0 1 0,-2-2 0,0 1 0,-1 0 0,-1-35-1,-2 54 88,0-1 0,1 1-1,-1 0 1,-1 0 0,1-1-1,0 1 1,-1 0 0,0 0-1,0 0 1,0 0 0,0 0-1,0 0 1,0 0 0,-1 0-1,0 0 1,1 0 0,-1 1-1,0-1 1,0 1-1,-1-1 1,1 1 0,0 0-1,-1 0 1,0 0 0,1 0-1,-1 0 1,0 1 0,0-1-1,0 1 1,0 0 0,0-1-1,0 1 1,0 1 0,0-1-1,-5 0 1,-32-3-921,4 3-264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24.18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306 1 1928,'0'0'1085,"-26"25"-701,-85 83 74,97-94-292,0 0-1,1 1 0,1 1 0,0 0 1,1 0-1,1 1 0,-11 25 0,14-27-49,-3 5 12,1 0 1,2 1-1,0 1 1,1-1-1,1 1 0,1 0 1,1 1-1,0-1 0,2 0 1,1 1-1,4 32 0,-2-46-125,0-1 0,0 0 0,1 0 0,0 0 0,0 0 0,1 0 0,0-1 0,1 0 0,-1 1 0,1-2 0,1 1 0,-1 0 0,1-1 0,0 0 0,1-1 0,0 1 0,-1-1 0,2 0 0,11 6 0,-4-4 3,1 0 0,-1-1 0,1 0 0,0-2-1,0 0 1,1 0 0,-1-2 0,1 0 0,18 0 0,-11-2-15,45-6-1,-59 4 0,0 0 0,0-1 0,0 0 0,-1 0 0,1-1 0,-1-1 0,10-6 0,1-2-45,0 0 0,0-2 0,-2-1 0,0 0 0,-1-1 0,0-1 0,-2-1 0,0 0 0,-1-1-1,-1 0 1,-1-1 0,0-1 0,-2 0 0,-1 0 0,0-1 0,-2 0 0,-1 0 0,0-1 0,-2 0-1,-1 0 1,0-26 0,-3 50 58,1-1 0,-1 0-1,0 0 1,0 0 0,0 0-1,0 0 1,-1 0-1,1 1 1,0-1 0,0 0-1,-1 0 1,1 0 0,0 0-1,-1 1 1,1-1 0,0 0-1,-1 0 1,1 1 0,-1-1-1,0 0 1,1 1 0,-1-1-1,1 1 1,-1-1 0,0 0-1,0 1 1,1 0 0,-2-1-1,-25-1 100,12 3-39,12 0-44,-1 0 0,0 0 0,0 0 0,1 1 0,-1-1 0,0 1 0,1 0 0,0 0 0,-1 0 0,1 0 0,0 1 0,0 0 0,0-1 0,1 1 0,-1 0 0,1 0 0,-4 6 0,-4 5 149,0 1-1,-12 26 0,12-19-50,2 1 1,1-1 0,0 1-1,2 0 1,0 1-1,2-1 1,1 1 0,0 0-1,2 0 1,4 37-1,-2-51-109,-1-1 0,2 0 0,0 0-1,0 0 1,0-1 0,1 1 0,0-1-1,1 0 1,0 0 0,0 0-1,1-1 1,0 1 0,0-2 0,0 1-1,1 0 1,0-1 0,1-1 0,-1 1-1,1-1 1,0 0 0,0-1 0,1 0-1,-1 0 1,1-1 0,0 0-1,0-1 1,0 0 0,0 0 0,12 1-1,-15-3-12,0 0 0,0-1 0,-1 1 0,1-1 0,0 0 0,0-1 0,-1 1 0,1-1 0,-1 0-1,1-1 1,-1 1 0,0-1 0,0 0 0,0 0 0,0-1 0,-1 0 0,1 1 0,-1-2-1,0 1 1,0 0 0,-1-1 0,6-8 0,5-7-23,-2-1 0,0 0 0,-1-1 0,-2 0 0,0-1 0,-1 0 0,-1-1 0,6-40 0,-3-18-154,0-99 0,-7 122 105,-3-26 911,17 90-944,28 22-54,-1 2 0,66 56-1,-37-28 166,202 165 53,-268-215-66,1 1 0,-1-1-1,10 15 1,-16-21 3,0 0 1,0 0-1,0 0 0,0 0 1,0 1-1,0-1 0,-1 0 1,1 1-1,0-1 0,-1 0 1,0 1-1,1-1 1,-1 0-1,0 1 0,1-1 1,-1 1-1,0-1 0,0 1 1,0-1-1,0 1 0,-1-1 1,1 1-1,0-1 0,-1 0 1,1 1-1,-1-1 0,1 1 1,-1-1-1,1 0 0,-1 0 1,0 1-1,0-1 1,0 0-1,0 0 0,0 0 1,-1 2-1,-17 8-5,0-1 1,-1-1-1,0-1 1,-1 0-1,-21 4 1,-5 3-231,16-6-51,23-8 234,-1 2 0,1-1 0,0 1 0,-10 5-1,17-5 53,7-3-227,13-1 198,0-1 0,-1-1 0,0 0 1,1-1-1,-1-2 0,-1 1 0,1-2 0,-1-1 0,25-14 1,-17 8-56,-2-2 1,0 0 0,-1-2-1,-1 0 1,35-39 0,-46 44 0,-1 1 0,0-2 0,-1 1 0,-1-1 0,0 0 0,-1-1 1,0 0-1,-1 0 0,-1 0 0,4-21 0,-4 4-15,-2 1 0,0 0 0,-2-1 0,-5-36 0,3 56 87,-1 1-1,-1-1 1,0 1-1,0 0 0,-1 0 1,0 0-1,-1 1 1,0 0-1,-1 0 1,0 0-1,0 1 1,-1 0-1,0 0 1,-19-14 106,30 24-65,0 1 0,0-1 0,-1 1 0,1 0 0,0 0 0,-1 0 0,1 0 1,-1 0-1,0 1 0,3 2 0,1 2 28,486 491 2105,-491-497-2156,13 14 143,0 2-1,-1 0 1,20 32 0,-30-44-72,-1 1 0,1-1 0,-1 0 1,-1 1-1,1 0 0,-1-1 0,0 1 0,1 8 1,-2-11-26,0 0 1,-1 1 0,1-1 0,-1 0 0,1 0-1,-1 1 1,0-1 0,0 0 0,-1 0 0,1 0-1,0 0 1,-1 0 0,0-1 0,0 1 0,-4 5-1,-6 3-154,0 1 0,0-2-1,-1 0 1,-1 0 0,1-1-1,-2-1 1,1 0-1,-1-1 1,0-1 0,-1 0-1,1-1 1,-1 0 0,0-2-1,0 0 1,-19 1 0,34-5 38,1 1 1,-1-1 0,0 0-1,0 1 1,1-1 0,-1 0-1,1 0 1,-1 0 0,1 0-1,-1 0 1,1 0 0,-1 0 0,1 1-1,0-1 1,-1 0 0,1 0-1,0-1 1,0 1 0,0 0-1,0 0 1,0 0 0,0 0-1,0 0 1,0 0 0,1-1-1,1-32-1302,6 2-532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24.50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3529,'0'0'2520,"46"153"-1784,-39-94-87,-1 3-337,-2-6-152,-1-3-88,0-12-72,-3-8-264,0-13-168,0-8-297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31.28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1176,'0'0'662,"13"29"-206,45 95 12,-42-85-101,-2 0 0,14 61 0,-14-43-145,82 307 5074,-96-397-5461,3 1 1,0-1-1,2 1 1,1 0-1,13-36 1,-11 44-228,2 0 1,0 0-1,1 1 1,2 1 0,0 0-1,1 1 1,23-27-1,32-19-1292,-2 9-174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24.87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8010,'0'0'0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25.51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38 672,'0'0'982,"1"7"-697,7 51 1399,9-21-273,8 103-691,-6 1 0,2 229 0,-21-328-588,0-32-23,0-30-145,3-31 15,13-77 0,-5 60-109,-8 44 83,39-216-613,-35 214 463,0 1-1,2 0 1,1 0 0,1 1-1,1 0 1,1 1-1,18-24 1,-25 40 108,0-1 0,0 1-1,1 1 1,0-1 0,0 1-1,0 1 1,1-1 0,0 1 0,0 1-1,0-1 1,17-5 0,-8 5 46,-1 1 1,1 1 0,0 1-1,0 0 1,27 1-1,-40 1 59,0 0 0,1 1 0,-1-1 0,0 1 0,0 0-1,0 0 1,0 0 0,-1 0 0,1 1 0,0-1-1,0 1 1,-1 0 0,1 0 0,-1 1 0,6 5 0,-4-4 15,-1 1 0,0 0 0,0 0 0,-1 1 1,0-1-1,0 1 0,0 0 0,0 0 0,2 8 1,0 8 45,0 0 0,-2 0 0,0 1 0,-2 40 0,-1-35-9,1 35-11,-11 82 1,6-77-953,4-68 860,0 1-1,0-1 1,0 1-1,1-1 0,-1 1 1,0-1-1,0 0 1,0 1-1,0-1 1,1 1-1,-1-1 1,0 1-1,0-1 1,1 0-1,-1 1 0,0-1 1,1 0-1,-1 1 1,0-1-1,1 0 1,-1 1-1,0-1 1,1 0-1,-1 0 1,1 1-1,-1-1 0,1 0 1,-1 0-1,1 0 1,-1 0-1,0 0 1,1 0-1,0 0 1,20 1-761,-13-2 440,21 1-866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26.13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697 0 520,'0'0'1754,"-25"23"-1077,-77 75 61,98-95-680,0 1-1,1 0 1,-1 0 0,1 0 0,0 0 0,0 0-1,1 1 1,-1-1 0,1 1 0,0 0 0,0 0-1,1 0 1,-1 0 0,1 0 0,0 0 0,1 0-1,-1 7 1,0 3 107,-3 94 547,4-98-686,0-8-31,0 1 1,0-1-1,1 1 1,0-1-1,-1 1 0,1-1 1,0 1-1,1-1 1,-1 0-1,1 1 1,-1-1-1,1 0 1,0 0-1,0 0 0,0 0 1,1-1-1,-1 1 1,1 0-1,-1-1 1,1 0-1,0 0 0,0 0 1,0 0-1,0 0 1,0 0-1,1-1 1,6 3-1,-6-3-46,0 0 0,0 0 0,1 0 0,-1 0 0,1-1 0,-1 0-1,1 0 1,-1 0 0,0-1 0,1 1 0,-1-1 0,1 0 0,-1 0 0,0-1 0,0 1 0,0-1-1,0 0 1,0 0 0,0 0 0,0 0 0,0-1 0,3-3 0,4-6-37,-1 1 0,0-1 0,-1 0-1,0-1 1,-1 0 0,-1 0 0,0-1 0,-1 0 0,6-17 0,-6 9 209,0-1 0,-1 0 0,-1 0 0,-2 0 0,1-32 323,-3 69-37,-39 573 960,32-535-1338,-2-1 1,-2 1 0,-3-2-1,-1 0 1,-3 0-1,-29 55 1,34-79 20,-2 0 0,-1-1 0,-1-1 0,-1 0 0,-1-1 0,-1-1 0,-1-1 0,-1-1 0,-1-1 0,0 0 0,-2-2 0,-34 18 0,48-29-62,-1-1 0,0-1 1,0 0-1,-1 0 0,1-1 0,-1-1 0,1 0 0,-1-1 0,0 0 0,0-1 0,-22-2 0,30 1-57,0-1 0,0 1 0,0-1-1,0 0 1,0 0 0,1-1-1,-1 1 1,1-1 0,0 0-1,-1 0 1,2 0 0,-1-1 0,0 0-1,0 1 1,1-1 0,0 0-1,0-1 1,-3-4 0,-3-3-167,-36-51-1483,4-1-675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38.54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10 496,'0'-10'9251,"59"1174"-9259,-58-1150 10,5 54-135,4 0 0,21 82 0,-28-141 697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39.19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2521,'0'0'5067,"0"12"-4977,0 25 84,-1 17 126,13 104 0,203 821 58,-211-963-353,-2-6-80,1 0 1,0 0-1,7 14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39.6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0 254 992,'0'0'6195,"27"-12"-5744,6-2-334,130-63 327,48-16-2386,-108 51-1885,-67 26 1405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0.62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4 192 1096,'0'0'3629,"-1"-7"-3412,0 1-135,0 1-1,1-1 0,0 1 0,0-1 0,0 1 0,1-1 1,0 1-1,0-1 0,0 1 0,1 0 0,-1-1 0,1 1 0,1 0 1,-1 0-1,1 0 0,0 0 0,0 1 0,0-1 0,1 1 1,4-5-1,23-13-120,-30 21 8,0 1-1,0-1 0,1 0 1,-1 1-1,0 0 1,0-1-1,1 1 0,-1 0 1,0 0-1,0 0 1,1-1-1,-1 1 0,0 0 1,0 1-1,1-1 1,-1 0-1,0 0 0,0 1 1,1-1-1,-1 0 1,0 1-1,0-1 0,0 1 1,0 0-1,0-1 1,1 1-1,-1 0 0,1 1 1,8 11 0,0 1-1,-1 0 1,-1 1 0,0 0-1,6 18 1,-2-6 24,20 41 90,-3 1-1,-4 1 0,-2 1 1,25 143-1,-39-143-71,-4-23 0,2-1-1,19 67 1,-20-97-9,0-1-1,1 0 1,1 0-1,1 0 1,0-1-1,1-1 1,1 1 0,0-2-1,1 0 1,0 0-1,1-1 1,1 0-1,25 17 1,-21-18 1,1-1 0,0-1-1,0 0 1,1-2 0,0 0 0,0-1 0,1-1 0,0-1-1,0 0 1,0-2 0,24 0 0,-36-2 1,0 1 1,0-1-1,0-1 1,0 0-1,0 0 1,-1-1-1,1 0 1,0 0-1,-1-1 0,1 0 1,-1 0-1,0-1 1,0-1-1,0 1 1,-1-1-1,1 0 1,11-12-1,-1-1-18,-2-1 1,0-1 0,-1 0-1,-2-1 1,0-1-1,-1 0 1,-1 0-1,14-40 1,-9 12 8,-3 0 0,-1-2 0,5-55 0,-8 14-56,-5-132 0,-5 207 48,-2 1 0,0-1-1,0 1 1,-2 0 0,0 0-1,-1 0 1,-1 1 0,0-1 0,-1 2-1,-1-1 1,-10-14 0,7 15-162,0-1 0,0 1 0,-1 1 0,-1 0 0,-1 1 0,0 1 0,0 0 0,-1 1 0,-33-17 0,37 23-33,0 1 1,-1 0 0,0 1 0,1 0 0,-1 1 0,0 0 0,-23 1 0,-26 1-892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1.04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1072,'0'0'1180,"6"30"-729,-3-11-351,40 193 963,206 942 2941,-241-1102-3940,-3-21-153,0 1 1,17 48-1,-22-79 27,0 0-1,0-1 0,1 1 0,-1-1 1,0 1-1,1-1 0,6 5-878,-6-4 878,-1-1 0,1 0 0,0 0 1,-1 0-1,1 0 0,0 0 0,-1 0 0,1 0 1,-1 0-1,1 0 0,0 0 0,-1-1 1,1 1-1,-1 0 0,1 0 0,0-1 1,-1 1-1,1 0 0,-1-1 0,1 1 1,0-1-64,21-19-1760,-5-3-152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1.57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1 210 3185,'0'0'4801,"213"-50"-4441,-141 26-176,3-2-136,-6 2-48,-4 1-56,-9 2-112,-10 3-104,-10 4-304,-13 5-497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1.97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0 290 2961,'0'0'3616,"200"-95"-2983,-121 57 47,-1 3-296,-3 2-384,-9 4-208,-14 5-152,-9 9 0,-17 1-505,-6 8-655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05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28 531 1032,'0'0'2890,"0"-8"-2198,-2-12 408,-1-1 0,-8-30 0,7 35-1002,1-1 0,1 0 1,0 0-1,1 0 0,2-27 0,0 7-25,0 32-74,-1 0-1,1 0 0,1 1 0,-1-1 0,1 1 0,-1-1 0,1 1 1,1-1-1,-1 1 0,0 0 0,1 0 0,0 0 0,0 0 0,0 1 1,1-1-1,-1 1 0,5-3 0,4-4-22,1 1 1,-1 0-1,2 1 0,13-7 0,21-4-6,0 2 0,1 2 0,97-15 0,-107 22-3,94-13-177,1 6 0,188 3-1,-286 13 160,0 2 0,-1 1 0,1 1 0,-1 2 0,-1 2 0,1 1 0,-1 1 0,-1 2 0,0 2 0,-1 1 0,-1 1 0,34 25 0,-46-28 8,0 0-1,-1 2 0,-1 0 1,0 1-1,-2 0 0,0 2 1,-1 0-1,0 0 0,-2 1 1,0 1-1,-2 0 0,0 0 1,-1 1-1,-1 0 0,-1 1 1,-2 0-1,0 0 0,-1 0 1,1 33-1,-3-2 48,-2-1 0,-2 1 1,-3-1-1,-2 1 0,-24 87 0,5-66 0,-3-1-1,-3-1 0,-3-2 0,-82 123 1,41-89 6,-5-3 1,-111 109-1,164-183-1,-1-1-1,-1-2 0,-1-1 1,-58 33-1,67-45-20,-2-1-1,1-1 1,-2-1 0,1-1-1,-1-1 1,0-1 0,-1-2-1,-28 2 1,-176-2-2374,161-4 1263,37 0 204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32.39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473 235 3225,'0'0'969,"-35"3"-901,-114 15 39,141-17-96,-1 1 0,1 0 0,-1 1 0,1 0 0,0 0 0,0 1 0,0 0 0,1 0 0,-1 1 0,1 0 0,0 0 1,1 1-1,-1 0 0,-5 7 0,-1-1 16,-2 2 2,1 1 0,0 0 0,1 1 0,1 0-1,0 1 1,2 1 0,0 0 0,0 0 0,2 1-1,0 0 1,1 0 0,1 1 0,1 0 0,-5 40-1,9-40 37,0 0 0,1 1-1,1-1 1,1 0-1,5 21 1,-6-35-57,1-1 0,0 1 0,0-1 0,0 1 1,1-1-1,0 0 0,0 0 0,0 0 0,1 0 0,-1-1 0,1 1 1,1-1-1,-1 0 0,0 0 0,1 0 0,0-1 0,0 0 1,0 0-1,0 0 0,0 0 0,10 3 0,-9-4 32,1 0-1,-1 0 1,0 0 0,1-1-1,0 1 1,-1-2-1,1 1 1,0-1 0,-1 0-1,1 0 1,0-1-1,-1 0 1,1 0 0,-1-1-1,1 1 1,-1-1-1,0-1 1,0 1 0,0-1-1,0 0 1,0-1-1,10-7 1,2-7-122,-1-1-1,-1 0 1,-1-2 0,-1 0 0,0 0-1,19-43 1,45-148-2555,-52 132 1265,-26 79 1335,0 1 0,0 0 0,0-1 1,0 1-1,0 0 0,0-1 0,0 1 0,0 0 0,0 0 0,0-1 0,1 1 1,-1 0-1,13 8-1313,-3 36 1497,-9-37-236,4 20 128,1 0 0,17 46 0,-19-63 6,0 0 0,1-1 0,0 1 0,1-1 1,0 0-1,0-1 0,1 1 0,0-1 0,1-1 0,10 10 0,-15-15 29,-1-1-1,1 1 0,0 0 0,0 0 0,0-1 0,1 0 0,-1 0 0,0 0 0,0 0 0,1 0 0,-1-1 0,0 1 0,1-1 0,-1 0 0,1 0 0,-1 0 0,0 0 0,1-1 0,-1 1 0,0-1 0,1 0 0,-1 0 1,0 0-1,0-1 0,0 1 0,0-1 0,0 0 0,0 1 0,0-1 0,0 0 0,-1-1 0,1 1 0,-1 0 0,4-6 0,11-15-69,-2-1-1,0-1 1,-2 0-1,16-43 1,26-111-432,-18 52 106,-36 124 317,1 0 1,-1 0-1,1 0 0,-1 0 1,1 0-1,0 0 1,0 0-1,0 1 0,1-1 1,-1 1-1,1-1 1,3-2-1,-4 4-8,-1 0 1,0 1-1,0-1 1,1 1-1,-1-1 1,0 0-1,1 1 0,-1 0 1,1-1-1,-1 1 1,1 0-1,-1 0 1,1 0-1,-1 0 1,0 0-1,1 0 1,-1 0-1,1 0 0,-1 1 1,1-1-1,-1 1 1,0-1-1,1 1 1,-1-1-1,0 1 1,1 0-1,-1 0 0,0-1 1,0 1-1,0 0 1,0 0-1,0 0 1,2 2-1,2 4-12,0 0 0,0 0 0,-1 0-1,0 1 1,0 0 0,-1 0 0,0 0 0,2 8 0,17 76 69,-18-68-27,18 70 39,12 70 270,-37-231 2289,5 4-2962,13-79 0,-11 117 241,24-113-641,-24 123 666,1-1 0,0 1 0,1 1 0,1-1 1,1 1-1,13-21 0,-18 32 76,0-1 0,1 1 1,-1-1-1,1 1 0,0 0 0,0 0 0,0 1 1,0-1-1,0 1 0,1 0 0,-1 0 0,0 0 1,1 1-1,0 0 0,-1-1 0,1 2 0,0-1 1,0 0-1,0 1 0,-1 0 0,1 0 0,0 1 1,0-1-1,0 1 0,-1 0 0,1 0 1,0 0-1,-1 1 0,1 0 0,-1 0 0,5 2 1,9 12 70,0 0-1,0 0 1,-2 2 0,22 28 0,8 9 97,-19-25-15,1-1 1,47 36-1,-66-58-101,1 0 0,0 0 0,1-1 0,-1 0 0,1-1 0,0-1-1,1 1 1,-1-2 0,1 0 0,0 0 0,0-1 0,20 2 0,-26-5-81,-1 1 1,0-1 0,1 0-1,-1 0 1,0-1 0,1 1 0,-1-1-1,0 0 1,0-1 0,0 1-1,-1-1 1,1 0 0,-1 0 0,1 0-1,-1-1 1,0 0 0,0 0 0,-1 0-1,1 0 1,-1 0 0,4-6-1,20-29-1285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2.96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867 3 1672,'0'0'6004,"-27"-2"-3927,15 3-2062,0 1 1,0 1-1,0 0 1,1 0-1,-1 1 1,1 1-1,-14 7 1,-14 6-12,-525 227-1483,445-191 1439,118-54 28,1 1 0,-1 0 0,0 0 0,0-1 0,1 1 0,-1 0 1,0 0-1,1 0 0,-1 0 0,1 0 0,-1 0 0,1 0 0,-1 0 0,1 0 0,0 0 0,-1 0 1,1 0-1,0 0 0,0 0 0,0 0 0,0 1 0,0-1 0,0 0 0,0 0 0,0 0 1,1 0-1,-1 0 0,0 0 0,1 0 0,-1 0 0,1 2 0,19 43 37,-12-29 29,169 476 424,-160-423-448,-2 1 0,-3 1 0,-4 0 0,-1 120 1,-7-191-33,1-1 0,-1 1 0,1 0 0,-1-1 0,1 1 0,0-1 0,-1 0 0,1 1 0,-1-1 0,1 1 0,0-1 0,0 0 0,-1 1 0,1-1 0,0 0 0,0 0 0,-1 0 0,1 0 0,0 0 0,0 1 0,-1-1 0,1 0 0,0-1 0,1 1 0,29 0 151,-23 0-20,18-3 65,-1 0 0,1-2 0,-1-1 0,0 0 0,32-15 0,-19 8-101,27-8-44,137-50 170,-161 54-396,0-1 0,66-42 0,-100 55 6,-1 0-1,1 0 0,-1 0 1,0 0-1,7-8 0,-12 11 38,0 1-1,0-1 0,0 0 1,0 1-1,0-1 1,0 0-1,0 0 1,0 0-1,-1 1 1,1-1-1,-1 0 1,1 0-1,-1 0 1,0 0-1,0 0 1,0 0-1,0 0 1,0 0-1,0 0 1,0 0-1,-1 0 1,1 0-1,-1 1 1,1-1-1,-1 0 1,-2-3-1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3.29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1 295 4049,'0'0'2504,"219"-120"-2504,-154 87-8,4 1-208,-7 2-360,14-2-720,-17 5-216,-14 7 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3.99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1 248 2481,'0'0'4034,"12"-16"-3334,2-6-414,-6 9-58,0 1 0,2-1 0,-1 2 1,15-14-1,-17 18-123,0 1 1,1-1 0,0 1-1,0 1 1,0 0-1,13-6 1,-19 10-148,0-1 1,1 1-1,-1 0 0,1 1 0,-1-1 1,1 0-1,-1 1 0,1-1 0,-1 1 0,1 0 1,-1 0-1,1 0 0,-1 0 0,1 0 1,0 0-1,-1 1 0,1 0 0,-1-1 1,1 1-1,-1 0 0,0 0 0,1 0 1,-1 0-1,0 1 0,0-1 0,0 1 1,0-1-1,0 1 0,3 3 0,8 12-40,0 2 0,-2 0 0,0 0-1,15 39 1,23 89-221,-35-102 208,114 376 64,-122-401 15,2 0 0,0-1 0,1 1 0,1-2-1,1 1 1,1-1 0,24 29 0,-27-38-24,0-1 1,0 0 0,1 0-1,0-1 1,0 0 0,1 0-1,0-1 1,0-1-1,0 0 1,1-1 0,-1 0-1,1 0 1,0-1-1,21 2 1,-12-2 11,0-2-1,0 0 1,0-1-1,31-5 1,-42 3 34,0 0 0,1-1 1,-1 0-1,0-1 1,-1 0-1,1-1 0,-1 0 1,1 0-1,-1-1 1,13-11-1,-8 4 31,-1-1-1,0-1 1,-1 0-1,0 0 1,-1-1-1,-1-1 1,0 0-1,-2 0 1,0-1-1,-1 0 1,0 0-1,4-24 1,3-24-86,-4-1 1,3-77 0,-10 99-53,4-254-1255,-7 228 773,1 62 358,-1 0-1,-1 0 1,1 1-1,-1-1 1,-1 0-1,1 1 1,-2-1-1,1 1 1,-6-13-1,-14-13-1585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4.43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1688,'0'0'586,"2"31"-286,-1 6-165,13 168 719,-7-130-409,103 965 3174,-106-1004-3949,1-1 0,3 0 1,17 55-1,-23-86-72,-1-1-1,1 1 1,0-1-1,0 1 1,0-1-1,14 14-1207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5.49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0 222 992,'1'4'7510,"1"25"-7625,2 388-638,-3-414 376,2-8 191,2-8 139,-1-104-46,-4 74-20,10-79 0,-4 89-57,1-1 0,1 2-1,2-1 1,2 1 0,0 1-1,3 0 1,26-45-1,-37 71 125,-1 0 0,1 0 0,-1 0 0,1 0 0,1 1 0,-1-1 0,1 1 0,0 0 0,-1 0 0,2 1 0,-1 0 0,0 0 0,1 0 0,-1 0 0,1 1 0,0 0 0,0 0 0,0 1 0,0-1 0,0 1 0,11 0 0,-15 1 37,0 1 0,0-1 0,0 1 0,0 0 0,-1-1 1,1 1-1,0 0 0,0 0 0,-1 0 0,1 1 0,0-1 0,-1 0 0,1 0 0,-1 1 0,0-1 0,1 1 0,-1-1 0,0 1 0,0 0 0,0 0 0,0-1 0,0 1 0,1 3 0,16 53-8,-15-49 21,21 90 149,-15-53 33,3-1 1,1-1-1,24 54 1,-36-96-162,-1 0 1,1-1-1,0 1 0,0-1 1,0 1-1,0 0 0,0-1 1,0 0-1,0 1 1,0-1-1,1 0 0,-1 1 1,0-1-1,1 0 0,-1 0 1,1 0-1,-1 0 0,1 0 1,0-1-1,-1 1 0,1 0 1,0-1-1,3 1 0,-3-1-34,0-1-1,0 1 1,0-1-1,0 0 1,0 1-1,0-1 1,0 0 0,0 0-1,0-1 1,0 1-1,-1 0 1,1-1-1,0 1 1,-1-1-1,1 1 1,-1-1-1,0 0 1,1 1-1,1-5 1,18-29-1065,-1-1-879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6.66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22 2088,'0'0'2533,"3"24"-107,0 41-2371,21 117 1,-10-91-62,-8-41-117,-6-34 1,1-1 0,1 0 0,1 0 0,0 0 0,1 0 0,0-1 0,7 16 0,-11-29 109,1-1-1,-1 0 0,0 1 0,0-1 1,0 0-1,1 1 0,-1-1 0,0 0 1,0 1-1,1-1 0,-1 0 0,0 1 1,1-1-1,-1 0 0,0 0 0,1 0 1,-1 1-1,1-1 0,-1 0 0,0 0 1,1 0-1,-1 0 0,1 0 0,-1 1 1,0-1-1,1 0 0,-1 0 0,1 0 1,-1 0-1,1 0 0,-1 0 0,0-1 1,1 1-1,-1 0 0,1 0 1,-1 0-1,0 0 0,1 0 0,-1-1 1,0 1-1,1 0 0,-1 0 0,0-1 1,1 1-1,-1 0 0,0 0 0,1-1 1,-1 1-1,0 0 0,0-1 0,1 1 1,-1 0-1,0-1 0,0 1 0,0-1 1,1 1-1,-1-1 0,11-21-633,-3-16 551,-2 0-1,4-74 1,-9 77 21,2 0 0,1 1 1,17-64-1,-19 89 60,1 1 0,1 0 0,0 0 0,0 0 0,0 1 0,1-1 0,0 1 0,0 0 0,1 0 0,0 1 0,0 0 0,1 0 0,0 0 0,0 1 0,0 0 0,10-6 0,-4 5-161,1 1 1,-1 0 0,1 1-1,0 0 1,0 1 0,1 1-1,-1 0 1,0 1 0,16 0-1,-14 1-12,-5 0 70,-1 0 0,0 0-1,15 3 1,-22-2 105,0 0 0,0 0 0,0 0 0,0 0 1,0 1-1,0-1 0,0 1 0,-1-1 0,1 1 0,0 0 0,-1 0 0,1 1 0,-1-1 0,0 0 0,2 3 0,4 7 7,-1 0 1,-1 0-1,0 1 0,-1 0 0,0 0 0,-1 0 0,5 27 1,7 100 168,-16-136-156,4 84 434,-3-43 520,12 80-1,-13-122-866,1 0-1,0 0 1,0-1-1,0 1 1,0 0-1,0 0 0,4 4 1,-5-6-79,0-1 0,1 1-1,-1-1 1,0 0 0,1 1 0,-1-1-1,0 0 1,1 1 0,-1-1 0,1 0-1,-1 0 1,1 1 0,-1-1 0,1 0-1,-1 0 1,1 0 0,-1 0 0,1 0-1,-1 0 1,1 0 0,-1 1 0,1-1 0,0-1-1,0 1-14,0 0 0,0-1 0,0 1 0,0-1 0,0 0 0,0 1-1,0-1 1,0 0 0,0 0 0,0 0 0,0 1 0,0-1 0,-1 0-1,2-2 1,13-21-856,17-39 0,-12 16-1738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6:47.81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34 2024,'0'0'4164,"0"25"-3166,0 22-993,2 0 1,8 47 0,20 164-168,-24-185-219,-6-71 347,0-1 26,0 0-1,0 0 1,0-1-1,0 1 1,0 0-1,0 0 1,0-1-1,0 1 1,0 0-1,0 0 1,0-1-1,0 1 1,0 0-1,1-1 0,-1 1 1,0 0-1,1-1 1,-1 1-1,0 0 1,1-1-1,-1 1 1,1 0-1,-1-1 1,1 1-1,-1-1 1,2 1-1,1-19 148,-2-130-449,-3 96-661,10-96 0,-6 133 793,1 0 1,0 0-1,1 1 0,0-1 0,1 1 0,1 0 0,1 0 1,0 1-1,0 0 0,18-23 0,-20 31 153,0 0-1,1 0 1,-1 0 0,1 1-1,0 0 1,0 0-1,1 0 1,-1 1 0,1 0-1,10-3 1,-14 5 6,1-1 1,0 1 0,-1 0-1,1 1 1,0-1-1,0 1 1,0 0 0,-1 0-1,1 0 1,0 0-1,0 1 1,0-1 0,-1 1-1,1 0 1,0 0-1,-1 0 1,1 1 0,-1-1-1,1 1 1,-1 0-1,6 5 1,3 6 109,0 0-1,-1 1 1,-1 1 0,13 25 0,4 5 417,-14-25-182,-3-4 61,1 1 0,1-2-1,16 18 1,-26-30-334,1 0 0,0-1-1,0 1 1,0-1-1,0 1 1,1-1 0,-1 0-1,1 0 1,-1 0-1,1-1 1,-1 1 0,1-1-1,0 0 1,0 0 0,0 0-1,0-1 1,0 1-1,0-1 1,0 0 0,0 0-1,6-1 1,-8 0-90,-1 0 1,1 1-1,0-1 1,-1 0-1,1-1 1,-1 1-1,1 0 1,-1 0 0,0-1-1,0 1 1,1 0-1,-1-1 1,0 1-1,0-1 1,0 0-1,-1 1 1,1-1-1,0 0 1,-1 0-1,1 1 1,-1-1-1,1-2 1,2-5-263,10-27-1294,-3 1-752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18.40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1 560 336,'0'0'8757,"8"-6"-9071,52-20 357,1 2-1,84-21 0,-47 16-23,766-259 433,-520 175-443,-299 98-9,0 2-631,-98 54-5379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18.80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2537,'0'0'3031,"4"13"-2683,32 114 1406,30 215 0,-35-161-1949,-29-160-182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19.78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82 1168,'0'0'3462,"0"16"-2944,45 319 2359,-18-171-2372,21 150-297,-45-304-263,-1-14-74,0-16-11,-22-387-1103,-2 109 1602,22 293-351,1-1 1,0 1 0,1-1 0,-1 1 0,1 0-1,0 0 1,0-1 0,1 1 0,-1 1 0,1-1-1,0 0 1,0 1 0,1-1 0,0 1 0,-1 0-1,1 0 1,1 1 0,-1-1 0,0 1-1,1 0 1,6-3 0,6-4-31,0 1-1,1 0 1,0 2-1,34-10 1,11 4 100,0 3 1,1 2-1,0 4 1,1 2-1,83 8 1,-132-5-84,0 1 0,-1 1-1,1 0 1,-1 1 0,1 0 0,-1 2 0,0-1 0,-1 2 0,0 0 0,0 1 0,16 11-1,-20-11 1,-1 0 0,0 0 0,0 1 0,-1 0 0,0 1 0,-1-1 0,0 2 0,0-1 0,-1 1 0,0 0-1,-1 0 1,0 0 0,-1 1 0,-1-1 0,3 15 0,0 19 88,-2 0 1,-2 0-1,-7 69 0,3-84-63,-2 0 0,-1 0-1,-1-1 1,-2 0-1,-1 0 1,-1-1-1,-1 0 1,-2 0-1,0-2 1,-2 1-1,-25 32 1,28-42-63,-2-1-1,0 0 1,-1-1-1,0 0 1,-1-1 0,-1-1-1,-1 0 1,1-2 0,-2 0-1,1-1 1,-2 0-1,1-2 1,-1 0 0,0-2-1,-1 0 1,-37 6 0,35-10-392,0 0 1,1-2-1,-34-3 1,48 2 174,-1 0-1,1-1 1,-1 0 0,1 0 0,0-1-1,0 0 1,0-1 0,0 0 0,1 0-1,0 0 1,-1-1 0,-5-6 0,-23-28-1901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33.02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573 1 704,'0'0'1451,"-29"7"-1255,3-1-214,-9 1 9,0 2 0,0 2 0,-51 23 1,48-15 60,2 0 0,0 3 1,-33 25-1,55-36-8,0 1 0,1 0 1,0 1-1,0 0 0,2 1 0,-1 0 0,2 1 0,0 0 0,-11 23 1,18-31 1,1-1 1,-1 1 0,1 0-1,0 0 1,0 0-1,1 1 1,0-1 0,1 0-1,-1 0 1,1 1 0,1-1-1,-1 0 1,1 1-1,0-1 1,1 0 0,0 0-1,0 0 1,1 0 0,-1 0-1,2-1 1,-1 1 0,1-1-1,0 0 1,0 0-1,0 0 1,1-1 0,0 1-1,0-1 1,0 0 0,7 4-1,23 17 223,1-2-1,56 28 1,85 28 103,44 24 212,-212-99-581,22 14 23,-29-18-32,-1 0 0,0 0 0,0 0 0,0 0 0,0 0-1,0 0 1,-1 1 0,1-1 0,0 0 0,0 0 0,-1 1 0,1-1 0,-1 1 0,1-1-1,-1 0 1,1 1 0,-1-1 0,0 1 0,0-1 0,0 1 0,0 1 0,0-2 9,-1 1 1,0 0 0,0-1 0,1 1-1,-1-1 1,0 1 0,0-1 0,-1 1-1,1-1 1,0 1 0,0-1 0,-1 0-1,1 0 1,0 0 0,-1 0 0,0 0-1,1 0 1,-1 0 0,1 0 0,-1-1-1,0 1 1,1-1 0,-1 1 0,0-1-1,-3 1 1,-6 2 37,-27 12-373,-1-3 0,0-1 0,-1-3-1,0 0 1,0-3 0,0-1 0,-1-2 0,-53-5-1,86 2 78,-1 0-1,1-1 1,0 0-1,-14-6 1,-20-16-1427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20.75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92 1032,'0'0'6532,"0"8"-6325,-1 179 338,8 453-28,-7-567-532,0-72 3,0-1 0,0 0 0,0 0 0,0 1 0,0-1-1,1 0 1,-1 1 0,0-1 0,0 0 0,0 0 0,0 1 0,0-1 0,0 0 0,1 0 0,-1 0 0,0 1 0,0-1 0,0 0 0,1 0-1,-1 0 1,0 1 0,0-1 0,1 0 0,-1 0 0,0 0 0,0 0 0,1 0 0,-1 0 0,0 0 0,1 0 0,-1 0 0,0 1 0,0-1 0,1 0-1,-1 0 1,0-1 0,1 1 0,-1 0 0,0 0 0,0 0 0,1 0 0,-1 0 0,0 0 0,1 0 0,-1 0 0,0 0 0,0-1 0,1 1-1,-1 0 1,0 0 0,0 0 0,0 0 0,1-1 0,-1 1 0,0 0 0,0 0 0,0-1 0,1 1 0,2-8-12,0-1 1,-1 1-1,0-1 1,0 0 0,-1 1-1,0-17 1,2-1-79,11-360-1596,-12 189 1741,-1 183 9,0 0-1,0 0 0,1 1 0,1-1 0,0 1 1,1-1-1,0 1 0,1 0 0,9-16 1,-8 19-23,1 1 0,0-1 1,0 1-1,1 0 1,1 1-1,-1 0 1,1 0-1,0 1 1,1 0-1,0 1 0,13-7 1,0 2-23,0 2 1,1 0-1,0 1 0,0 2 1,1 0-1,0 2 0,27-2 1,16 3 102,95 7 0,-154-3-105,0-1 0,0 2 0,0-1 1,-1 2-1,1-1 0,0 1 0,-1 0 1,0 1-1,1 0 0,-2 0 0,1 1 1,0 0-1,-1 0 0,0 1 0,0-1 1,10 13-1,-9-8 23,-1-1 0,-1 1-1,0 1 1,0-1 0,-1 1 0,-1 0 0,1 0-1,-2 0 1,0 1 0,0-1 0,-1 1 0,1 15-1,2 30 273,-3 0-1,-8 90 0,4-129-245,-2 1 0,0-1-1,-1 0 1,-1 0 0,-1-1 0,-1 1 0,0-2 0,-14 22-1,7-16 15,-1 0 0,-2-1-1,0-1 1,-1-1-1,-24 19 1,-9 1-261,-2-3 0,-1-2-1,-2-3 1,-61 25 0,88-42-719,-1-1 1,-1-1 0,0-2-1,0-2 1,-1 0-1,-49 3 1,40-10-1287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21.57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734 1 2889,'0'0'5776,"-11"0"-5035,-25 1-767,0 3 0,0 1 0,0 1 0,1 2 0,0 2 1,-45 18-1,-348 142-1927,427-170 1857,5 19-157,24 165 915,6 200 1,-24 189-300,-10-613-4106,0 8 1540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21.91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0 295 4761,'0'0'3105,"187"-91"-2929,-132 65-8,4 5-40,-3 0-56,-7 4-72,-6-4-208,-4 0-336,10-8-673,-10 5-551,-9 1-488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22.24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1 260 808,'0'0'4697,"23"-6"-3805,5-1-620,15-4 305,60-25 1,220-81 789,-102 50-3304,-178 52-1196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22.61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1400,'0'0'2209,"0"32"-1582,0 107 133,0 477 2307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24.12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1 259 128,'0'0'5042,"13"-13"-4915,9-2-123,1 1 1,1 1-1,36-14 0,-32 14 2,142-57 475,-160 66-428,1 1 0,-1 0 0,1 1 0,11-1 0,24-6 9,44-13 1231,-60 16-1233,0-2-1,54-20 1,-61 23-699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36.96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176 3 880,'1'0'6827,"9"-2"-6935,47 11 135,-1 1 1,0 4-1,59 22 0,161 75 23,-167-65 6,347 150-44,-241-112-115,-160-63-1593,-71-19 1677,1 0 0,-1 1 1,1 1-1,0 0 1,-23 10-1,3-1 16,-158 49 347,-2-8-1,-326 47 1,261-80-160,62-7 41,188-13-223,6-1-8,-1 0 0,1 1 0,0-1 0,0 1 1,-1 0-1,1 0 0,0 0 0,0 0 0,0 1 0,0 0 0,-5 2 0,70 2-7269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37.87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380 0 72,'-7'4'5653,"-2"17"-5565,-2-1 0,0 0 0,-17 22 0,-14 25 95,-53 86-58,-3 6-99,43-60-2,45-83-134,-3 6 200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43.27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1342 0 72,'-7'6'7696,"-10"-5"-7852,-1 1-1,-32 7 0,-3 0 173,-247 32 24,248-33-59,-62 19 0,53-12 9,-18 10-32,49-14 18,-34 7 0,20-7 17,-62 26 0,28-9 16,55-19 29,18-7-8,-1 1 0,0-1 0,1 0 0,-1 0-1,-12 1 1,17-2-12,1 1-17,0-2-13,-10 5-88,-1-1-1,-1 0 1,-17 4 0,-31 1 117,40-7 31,1 1 0,-19 6 0,78-6-4561,-12-3 2111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44.70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1144,'0'0'2501,"10"0"-2413,511 28 1440,13-24-2707,-468-4 995,-65 0 121,-24 4-1852,-17 15 1979,-1-2 0,-1-1 0,-1-2-1,-47 8 1,18-11 68,-139 28 242,174-30-338,0 2 0,1 1 0,-54 26 0,87-37-33,3-1-2,-1 0-1,1 1 1,-1-1-1,0 0 1,1 0-1,-1 1 1,1-1 0,-1 0-1,1 1 1,-1-1-1,1 1 1,-1-1-1,1 1 1,-1-1-1,1 1 1,0-1-1,-1 1 1,1-1-1,0 1 1,-1-1 0,1 1-1,0-1 1,0 1-1,0 0 1,-1-1-1,1 1 1,0 0-1,0-1 1,0 1-1,0-1 1,0 1-1,0 1 1,0-2 1,1 1 0,-1-1-1,0 0 1,0 1 0,0-1 0,1 0 0,-1 1-1,0-1 1,0 0 0,1 1 0,-1-1 0,0 0-1,1 1 1,-1-1 0,0 0 0,1 0 0,-1 1 0,0-1-1,1 0 1,-1 0 0,0 0 0,1 0 0,-1 1-1,1-1 1,-1 0 0,1 0 0,-1 0 0,0 0-1,1 0 1,-1 0 0,1 0 0,-1 0 0,0 0-1,1 0 1,-1 0 0,1 0 0,0-1 0,1 1 37,614 59 592,-414-28-545,-202-30-92,0-1-1,0 0 0,0 0 0,0 0 0,0 0 0,-1 0 0,1 0 0,0 0 0,0 0 0,0 0 0,0 0 0,0 0 1,0 1-1,0-1 0,0 0 0,0 0 0,0 0 0,0 0 0,0 0 0,0 0 0,0 0 0,0 1 0,0-1 0,0 0 0,0 0 1,0 0-1,0 0 0,0 0 0,0 0 0,0 0 0,0 1 0,0-1 0,0 0 0,0 0 0,0 0 0,0 0 0,0 0 1,0 0-1,0 0 0,0 0 0,0 1 0,0-1 0,1 0 0,-1 0 0,0 0 0,0 0 0,0 0 0,0 0 0,0 0 1,0 0-1,0 0 0,0 0 0,0 0 0,1 0 0,-1 0 0,0 0 0,0 0 0,0 0 0,0 0 0,0 0 0,0 0 1,1 0-1,-1 0 0,0 0 0,0 0 0,0 0 0,0 0 0,0 0 0,-14 7-81,-20 3 171,-121 28 144,-131 30 401,-305 40 473,548-99-1029,59-3-1447,16-6 576,1 0-332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33.47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384 841 2008,'15'-29'-73,"52"-102"-204,-57 107 272,0-2 0,-2 1 0,-1-1 0,-1-1 0,-1 1 0,-2-1 0,0 0 0,-2 0 0,-2-34 0,1 28 37,0 29-34,0-38 144,-6-51 0,3 78 23,0 1 0,0 0 1,-1-1-1,-1 1 1,0 1-1,-1-1 0,-9-14 1,10 19-144,-1 0 1,0 1-1,-1 0 1,1 0-1,-2 1 1,-11-11-1,16 16-31,1 0-1,-1 1 0,1-1 1,-1 0-1,1 1 0,-1-1 1,0 1-1,0 0 1,0 0-1,1 0 0,-1 0 1,0 1-1,0-1 0,0 1 1,-1 0-1,1 0 1,0 0-1,0 0 0,0 0 1,0 1-1,0-1 0,0 1 1,0 0-1,0 0 1,1 0-1,-1 0 0,-4 2 1,0 4-2,1-1 0,-1 1 1,1 1-1,0-1 0,1 1 1,0 0-1,0 0 0,1 1 1,-6 13-1,-10 29 12,2 1 0,2 0 0,-15 90 1,-7 170 45,8 287 424,33 11 54,5-415-454,-1 110-410,-7-301 290,0 0-1,-1 0 1,1 0 0,-1 0-1,0 0 1,0 0 0,-1 0-1,1-1 1,-1 1-1,1 0 1,-1-1 0,0 1-1,-1-1 1,1 0 0,0 0-1,-6 6 1,3-6-117,0 1 0,1-1 0,-1 0 0,-1 0 0,1-1 0,0 1-1,0-1 1,-1 0 0,0-1 0,-10 2 0,-18-1-966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45.36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1114 1 880,'0'0'3118,"-15"1"-2643,-454 68 888,197-33-1287,-62 3 28,314-33-151,17-3-315,14-1-956,58-2-4,-22 0 123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46.25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1029 0 208,'14'4'4251,"-11"-2"-4094,-4 15 22,-1-1 0,-1 1 1,-5 19-1,-5 29 172,11-44-331,-1 0 0,-1-1 1,0 1-1,-2-1 0,0 0 0,-2-1 1,0 0-1,-1 0 0,-1 0 0,-15 21 1,-91 106 20,99-128-54,-2 0 0,0-1 0,-1-1-1,0-1 1,-31 17 0,29-21-25,-1 0 1,0-1-1,0-2 0,-1 0 0,-32 5 0,15-6 9,-1-3-1,-57 0 0,80-4 36,1 0 1,-37-7-1,47 5 14,1 0 1,-1-1-1,0 0 0,0 0 0,1-1 1,0 0-1,0 0 0,0-1 0,-8-6 1,-3-4 87,0 0 1,1-1-1,1-1 1,-16-21 0,27 30-3,-1 0 1,2-1 0,-1 0-1,1 0 1,0 0 0,1 0-1,0-1 1,0 1 0,1-1-1,1 0 1,-1 1 0,1-17-1,1 17 9,0 1 0,0-1 0,1 0 0,0 1 0,1-1 0,0 1 0,0-1 0,1 1 0,0 0 0,0 0 0,1 0 0,5-8 0,1-4 108,-6 13-195,-1 0 0,1 0 0,0 0 0,0 1 0,0-1 0,1 1 0,0 1 0,7-7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56.3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0 309 1320,'0'0'8217,"8"10"-8740,-2-3 507,1 0 0,0 0 0,1 0 0,-1-1 0,17 10 0,-8-5 12,332 225 83,-221-129-49,-122-103-28,12 13-15,12 8-85,-29-24 135,1-1 0,-1 0 1,1 1-1,-1-1 0,1 0 0,-1 0 1,1 0-1,-1 1 0,1-1 0,-1 0 0,1 0 1,-1 0-1,1 0 0,0 0 0,-1 0 1,1 0-1,-1 0 0,1 0 0,-1 0 0,1 0 1,-1-1-1,1 1 0,-1 0 0,1 0 1,-1 0-1,1-1 0,-1 1 0,1 0 1,-1-1-1,1 1 0,-1 0 0,1-1 0,-1 1 1,0-1-1,1 1 0,-1 0 0,0-1 1,1 1-1,-1-1 0,0 1 0,0-1 0,1 1 1,-1-2-1,9-33 182,-4 15-105,223-659-1822,-215 651 1329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57.08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1007 416,'0'0'4028,"16"-22"-3532,53-75-34,-55 74-177,-1 0 0,0-1 0,-2 0 0,-1-1 0,-1 0 0,9-37 0,-11 34-239,43-160 47,86-271-1886,-136 459 1772,0-1 1,0 1 0,0 0 0,1-1-1,-1 1 1,0 0 0,0 0 0,0-1 0,0 1-1,0 0 1,1 0 0,-1-1 0,0 1-1,0 0 1,0 0 0,1-1 0,-1 1-1,0 0 1,0 0 0,1 0 0,-1 0 0,0-1-1,0 1 1,1 0 0,-1 0 0,0 0-1,1 0 1,-1 0 0,0 0 0,0 0 0,1 0-1,-1 0 1,1 0 0,10 8-268,13 27 316,-9-14-41,222 235 424,-67-81-231,-42-17-115,-128-158-89,1 0-1,-1 1 1,1-1-1,-1 0 1,0 1-1,1-1 1,-1 1-1,0-1 1,1 0-1,-1 1 1,0-1-1,0 1 1,1-1-1,-1 1 1,0-1-1,0 1 1,0-1-1,0 1 1,1 0-1,-1-1 0,0 1 1,0-1-1,0 1 1,0-1-1,0 1 1,0-1-1,-1 1 1,1-1-1,0 1 1,0-1-1,0 1 1,0-1-1,-1 1 1,1-1-1,0 1 1,0-1-1,-1 1 1,1-1-1,0 1 1,-1-1-1,1 0 0,-1 1 1,1-1-1,-1 0 1,1 1-1,0-1 1,-1 0-1,1 1 1,-1-1-1,1 0 1,-1 0-1,1 0 1,-1 1-1,0-1 1,0 0-1,-33 4-1088,29-4 967,-32 5-1196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57.47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0 160 2937,'0'0'2728,"170"-59"-1832,-104 39-175,3-1-345,-10 0-328,-7 9-48,-13 1-320,-9 5-281,-7-3-511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57.98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420 10 2721,'0'0'2067,"-35"-2"-1459,-114-5-196,135 7-363,-1 0 0,1 0 1,-1 2-1,1 0 0,-19 4 1,21-1-20,1-1 0,0 1 1,0 1-1,-12 8 0,22-13-28,-4 2 9,1 0-1,-1 0 0,0 1 1,1-1-1,0 1 0,0 0 1,0 0-1,1 1 0,-1-1 1,1 1-1,0 0 0,1 0 1,-1 0-1,-3 9 0,5-10 3,0-1-1,1 1 1,0-1 0,-1 1-1,1-1 1,0 1-1,0 0 1,1-1-1,-1 1 1,1-1 0,0 1-1,0-1 1,0 0-1,0 1 1,1-1 0,-1 0-1,1 0 1,0 0-1,0 0 1,0 0-1,0 0 1,0 0 0,1-1-1,3 4 1,13 10 91,1 0 1,1-2-1,1 0 0,37 19 1,102 35 78,-125-54-161,49 19-12,-29-13-9,-2 2 0,86 49 0,-137-69 7,0 0 0,0 0-1,0 0 1,0 1 0,0 0 0,0-1-1,-1 1 1,1 0 0,-1 0 0,0 0 0,0 1-1,0-1 1,0 1 0,-1-1 0,1 1-1,-1-1 1,0 1 0,0 0 0,0-1 0,-1 1-1,1 0 1,-1 0 0,0 0 0,0 0 0,0-1-1,0 1 1,-1 0 0,0 0 0,0 0-1,0-1 1,0 1 0,0 0 0,-1-1 0,1 1-1,-1-1 1,0 0 0,0 0 0,-1 1 0,1-1-1,0 0 1,-1-1 0,-3 4 0,-15 13 73,-1 0 0,0-2 0,-1 0 0,-1-2 0,-34 17 1,39-23-332,1-1 0,-2 0 0,1-2 0,-1 0 0,0-1 0,0-2 0,0 0 0,-24 1 0,41-4 66,0 1 0,0-1 0,0 0 0,1 0 0,-1-1 0,0 1 0,0 0 0,0-1 1,1 0-1,-1 0 0,0 1 0,0-2 0,1 1 0,-1 0 0,1 0 0,-1-1 0,1 0 0,-4-2 1,-6-18-2090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7:58.8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70 166 2865,'0'0'2391,"0"37"-1914,-4 124-70,-16 24 77,9-99-347,-22 196 246,32-275 207,2-31-290,6-43-68,16-102-120,19-106-32,-37 250-104,2-1 0,0 2 1,1-1-1,2 1 0,1 1 1,19-33-1,-22 43-47,2 1 0,-1 0 0,1 0 0,1 1 0,0 0 0,1 1 0,0 1 0,0 0 0,1 0 0,0 1 1,1 1-1,16-7 0,-6 5-9,1 0 1,1 2-1,-1 1 0,42-4 1,108 3 100,-174 7-13,1 0-1,-1 0 1,1-1-1,-1 1 1,1 0-1,-1 0 0,1 0 1,-1 1-1,1-1 1,-1 0-1,1 1 1,-1-1-1,1 1 0,-1-1 1,0 1-1,1-1 1,-1 1-1,0 0 1,1 0-1,-1 0 0,0 0 1,0 0-1,0 0 1,0 0-1,0 0 1,0 0-1,0 0 0,0 1 1,0-1-1,-1 0 1,1 1-1,-1-1 1,1 1-1,-1-1 0,1 0 1,-1 1-1,0-1 1,1 1-1,-1-1 1,0 1-1,0-1 0,0 1 1,-1 2-1,3 5 46,-1 0 0,-1 0-1,0 1 1,0-1 0,-1 0-1,0 0 1,-1 0 0,1 0-1,-2 0 1,0 0 0,0 0-1,0 0 1,-1-1 0,0 0-1,-1 0 1,0 0 0,-9 12-1,-5-1 107,0 0-1,-2-1 0,0 0 0,-1-2 0,-1-1 0,-29 16 0,-151 61 392,182-82-782,0-2 0,0-1 0,0 0 0,-1-2 0,0 0-1,-30 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30.21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16,'200'21'0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33.57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602 22 664,'-6'4'5762,"-2"-2"-5828,-10-3-240,0-1 0,-30-7 0,-18-3-231,-99 9-369,108 3 722,51 0 162,0 1-1,0-1 0,0 1 0,0 0 0,0 1 1,0-1-1,0 1 0,0 0 0,1 1 0,-1-1 0,0 1 1,1 0-1,-7 6 0,5-3 5,0 0 0,1 1-1,-1 0 1,1 0 0,1 0 0,0 1 0,0 0 0,-5 9-1,-1 9 12,1 2 0,0-1 0,3 1 0,-8 47 0,-1 95 26,15-150-16,1 148 13,1-162-2,-1 0-1,1 0 0,1 0 1,-1 0-1,1 0 0,0 0 1,0-1-1,0 1 0,1-1 1,0 1-1,0-1 0,1 0 1,-1 0-1,1-1 0,0 1 1,0-1-1,1 1 0,-1-1 1,1-1-1,0 1 0,0-1 1,0 0-1,1 0 0,-1 0 1,1-1-1,-1 1 0,1-1 1,7 1-1,14 3 73,1-1-1,0-1 1,0-2-1,46-1 1,-62-1-82,40-2 16,0-2 1,-1-2-1,0-2 0,53-16 1,-46 9-90,9-1-831,-1-4 0,81-34 0,-121 41-579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34.35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461 72 2905,'0'0'-116,"0"-9"316,-2-27 26,2 35-205,0 0-1,0 0 0,0 0 0,-1 0 0,1 0 1,-1-1-1,1 1 0,-1 0 0,1 0 1,-1 1-1,1-1 0,-1 0 0,0 0 1,0 0-1,1 0 0,-1 0 0,0 1 0,0-1 1,0 0-1,0 1 0,0-1 0,0 1 1,0-1-1,0 1 0,0-1 0,-2 0 0,-26-1-49,26 2 24,-9 0-14,4-1 11,0 1 1,1 0-1,-1 0 1,1 1-1,-1 0 0,1 0 1,-1 1-1,1-1 0,0 2 1,0-1-1,0 1 0,-10 6 1,-10 9 8,1 1-1,0 1 1,1 1 0,2 1 0,0 2-1,-24 32 1,36-42 2,1 1 0,0 1 0,1 0 0,1 0-1,0 1 1,1 0 0,1 0 0,1 1 0,0-1 0,1 1 0,1 0 0,-1 31-1,4-38-1,-1-3 15,1 0 1,0 0-1,0-1 0,1 1 1,0 0-1,0 0 0,1-1 1,0 1-1,0 0 0,0-1 1,1 0-1,1 0 0,6 13 1,1-6 12,0 0 1,1-1 0,0-1-1,1 0 1,1 0-1,-1-2 1,30 18-1,-21-16 60,1-1-1,0-1 0,1-1 1,46 10-1,-16-9 30,1-3 1,0-2-1,0-3 0,76-6 0,-118 3-84,-1-1 0,0-1 0,0 0 0,0-1 0,0 0-1,0-1 1,-1 0 0,1-1 0,-2 0 0,1-1 0,-1 0-1,0-1 1,0 0 0,-1 0 0,0-1 0,14-18-1,-9 9 15,-1 0 0,-1-1 0,0 0 0,-2-1 0,0 0-1,-1 0 1,-1-1 0,8-37 0,-10 21-26,-2-1 0,0-77 1,-4 105-7,0 3-10,-1 0 0,1-1 0,-1 1 0,0 0 0,-1 0 0,0 0 0,0 0 0,0 0 0,-1 0 0,0 1 0,-1-1 0,1 1 0,-1 0 0,-8-10 0,5 9-21,0 0 1,-1 0 0,0 1-1,0 0 1,0 0 0,-1 1-1,0 0 1,0 0-1,-15-5 1,-1 3-262,0 1-1,0 0 1,0 2-1,-1 1 0,1 1 1,-1 1-1,-41 4 1,55-1-41,1-1 1,0 2-1,0-1 0,0 2 1,1-1-1,-13 7 0,-5 5-1167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33.81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0 393 5233,'0'0'0,"219"-177"-1408,-91 94 800,-20 13 120,-10 8-897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35.35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204 195 520,'0'0'611,"-4"0"-211,-1 0-234,4 0-125,0 1 0,1-1 0,-1 0 0,0 0 0,0 0 0,1 0 0,-1 0 0,0 0 0,1 0-1,-1 0 1,0 0 0,1 0 0,-1 0 0,0-1 0,0 1 0,1 0 0,-1 0 0,1-1 0,-1 1 0,0 0 0,1-1 0,-1 1 0,1-1 0,-1 1 0,1-1-1,-1 1 1,1-1 0,-1 1 0,1-1 0,-1 1 0,1-1 0,0 0 0,-1 1 0,1-1 0,0 0 0,0 1 0,-1-1 0,1 0 0,0 1 0,0-1-1,0 0 1,0 1 0,0-1 0,0 0 0,0 0 0,0 1 0,0-1 0,0 0 0,0 1 0,1-2 0,-1-2 25,0-4 71,0 0 0,0-1 0,1 1 0,2-10 0,-2 14-128,1 1-1,-1-1 1,1 1 0,0 0-1,0-1 1,0 1 0,0 0-1,1 0 1,-1 0-1,1 1 1,4-5 0,2-1-49,0 1 1,1 0-1,0 0 1,0 1 0,0 0-1,1 0 1,0 1-1,0 1 1,1 0-1,-1 1 1,1 0 0,-1 0-1,1 2 1,0-1-1,17 1 1,-3 0 40,6-1-14,0 2 0,41 4 0,-65-3 6,0 0 0,0 1 1,0 0-1,0 0 0,0 1 1,0 0-1,-1 0 0,1 1 0,-1 0 1,0 0-1,0 0 0,0 1 1,-1 1-1,7 5 0,-10-7-4,-1-1 0,1 1-1,-1 0 1,1 0 0,-1 0-1,0 0 1,-1 0 0,1 1-1,-1-1 1,1 0 0,0 8-1,0 52-118,-3-40 107,1-17 11,-1-1 0,-1 1 0,1-1 0,-1 1 0,-1-1 0,1 0 0,-1 0 0,0 0-1,0 0 1,-1 0 0,1-1 0,-1 1 0,0-1 0,-10 9 0,-6 6 4,-2-2 1,-25 19-1,-10 2 16,-106 55 1,-69 14 66,152-73-65,73-32-8,5-2-2,0 0 1,0-1 0,0 1-1,0 0 1,0 0-1,0 1 1,0-1 0,0 0-1,1 1 1,-1-1 0,0 1-1,-1 1 1,3-2 13,305-13 1141,-35 6-673,-185 7-474,-84-1-135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41.16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429 69 368,'0'0'9130,"-32"-10"-12309,20 6 2913,0 0 0,0 1 0,-1 0-1,1 1 1,0 1 0,-1 0 0,0 0-1,-22 3 1,5-2-90,22 1 321,1 0 0,-1 0 0,0 1 0,1 0 0,0 0-1,-1 1 1,1 0 0,0 0 0,0 0 0,1 1 0,-1 0-1,1 1 1,-1-1 0,1 1 0,-9 11 0,2-3 35,1 1 1,1 0 0,0 1-1,1 0 1,-12 25 0,16-23 58,-1 0 1,2 0-1,1 0 1,0 1-1,1 0 1,0 0 0,2-1-1,1 34 1,0-48-54,0 0 1,0 0-1,1 0 1,-1 0-1,1 0 1,0 0-1,0 0 1,0 0-1,0-1 1,0 1-1,0 0 0,1 0 1,-1-1-1,1 1 1,0-1-1,0 0 1,3 3-1,-1-1-2,0-1 0,1 0 0,-1 0-1,1 0 1,0-1 0,0 1 0,0-1-1,0 0 1,6 1 0,9 1 107,1-1 0,-1-1-1,41 0 1,-51-3-85,1 0 0,-1 0 0,0-2 0,0 1 0,0-1 0,0 0 0,-1-1 0,1-1-1,-1 1 1,0-1 0,14-10 0,8-9-48,48-46 1,-75 66 16,18-17-89,-1-1-1,-1-1 1,31-45 0,-44 56 66,0 0 0,-1 0 0,0 0 0,0-1 0,-2 0 0,0 0 0,0 0 0,-1-1 0,-1 1 0,2-26-1,-4 25-161,1 12 200,-1 0 1,0 0 0,0 0-1,0 0 1,0 1 0,0-1-1,-1 0 1,1 0-1,-1 0 1,1 0 0,-2-2-1,1 3-31,0 0 1,0 0-1,0 1 0,0-1 0,0 0 1,-1 1-1,1-1 0,0 1 0,0-1 0,-1 1 1,1-1-1,0 1 0,0 0 0,-1 0 1,1 0-1,0 0 0,-1 0 0,1 0 0,-3 0 1,3 2 8,0-1 0,0 1-1,0 0 1,0 0 0,1-1 0,-1 1 0,0 0 0,1 0 0,-1 0 0,1 0 0,0 0 0,-1 0 0,1 0 0,0 2-1,0 0 13,-6 60 255,2 1 1,8 83-1,6-19 54,2 51-75,-10-122-105,0-31 80,-2 1 1,-1 0-1,-4 27 0,4-48-124,-1 0 0,-1 0 0,1 0 0,-1-1 0,-1 1 0,1-1 0,-1 0 0,0 0-1,0 0 1,-1-1 0,1 1 0,-1-1 0,-6 5 0,7-7-42,0 1 0,-1-1 0,1 0 0,-1 0 0,1-1 0,-1 1 0,0-1 1,0 0-1,0 0 0,0-1 0,0 1 0,-1-1 0,1 0 0,0-1 0,-1 1 0,1-1 0,0 0 0,-7-1 1,10 1-62,1-1 1,-1 0-1,0 1 1,1-1 0,-1 0-1,1 0 1,-1 0-1,1 0 1,0 0-1,-1 0 1,1 0 0,0-1-1,0 1 1,0 0-1,-1-1 1,2 1 0,-1-1-1,0 1 1,-1-4-1,-11-34-774,11 32 546,-3-14-398,2 0 1,0 1-1,1-39 1,2 51 511,-1-68-1429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41.69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1 101 224,'0'0'1815,"0"25"-1460,0 168 690,-1-159-542,2 20 2922,3-77-3421,0 1 0,2 1 0,0-1 0,1 1 0,1 0 0,2 0 0,18-30 0,-12 26-672,1 0 0,1 1 0,2 1 0,33-31-1,-42 44 220,33-33-1832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42.37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145 41 912,'0'0'1525,"-19"26"-973,-58 85 38,71-103-452,1 0-1,-1 0 0,2 1 1,-1 0-1,1 0 0,0 0 0,1 1 1,0-1-1,0 1 0,1 0 1,1 0-1,-1 0 0,2 0 0,0 17 1,0-16 30,0-9-158,0-1 1,1 0 0,-1 0 0,1 1 0,-1-1-1,1 0 1,0 0 0,-1 0 0,1 1 0,0-1-1,0 0 1,0 0 0,0 0 0,0 0-1,0-1 1,0 1 0,0 0 0,0 0 0,0-1-1,0 1 1,1 0 0,-1-1 0,0 1 0,0-1-1,1 0 1,-1 1 0,0-1 0,1 0 0,-1 0-1,0 0 1,1 0 0,-1 0 0,3 0 0,6 0 15,0 0 1,1-1-1,12-2 1,-13 0-68,0 0 0,0 0-1,0-1 1,0 0 0,-1-1 0,0 0-1,0 0 1,10-9 0,66-59-1267,-72 61 1063,6-6-127,-1-1 1,-1-2 0,20-27 0,-29 36 349,-1 0-1,0 0 1,-1 0-1,-1-1 1,0 0-1,0 0 1,-1 0-1,2-16 1,-6 73 1529,0-40-1466,0 0 1,1 0-1,-1 0 0,1 0 1,0-1-1,0 1 0,0 0 0,1 0 1,-1-1-1,1 1 0,0 0 1,0-1-1,0 0 0,1 1 1,2 2-1,1-2-45,0 0 0,1-1 1,-1 0-1,1 0 0,-1-1 0,1 1 1,0-1-1,0-1 0,0 1 0,0-1 0,0-1 1,1 1-1,-1-1 0,0 0 0,9-2 1,6 2-170,-16-1 62,0 1 1,-1-1 0,1 0 0,-1 0 0,0-1 0,1 0-1,-1 0 1,0 0 0,0 0 0,0-1 0,0 0 0,0 0-1,-1 0 1,6-6 0,-9 9 86,43-33-1415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43.03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23 173 728,'0'0'2877,"0"19"-2405,0 358 1359,-15 54-1758,8-308-85,6-86 92,1-34 208,0-21 66,0-70 222,5-200 240,-1 224-783,4 1 1,22-95-1,-9 84-49,35-86 1,-41 125-154,2 1 1,0 0-1,3 2 1,33-45 0,-50 74 153,0 0 0,-1 0 0,2 0 0,-1 0 0,0 0 0,1 1 0,-1-1 0,1 1 0,0 0 0,-1 0 1,1 1-1,0-1 0,0 1 0,1-1 0,6 0 0,-8 2 8,0 0-1,0 0 1,0 0-1,0 0 1,0 0-1,0 1 1,-1 0-1,1-1 1,0 1-1,0 0 1,0 0-1,-1 1 1,1-1-1,0 0 1,-1 1-1,1 0 1,-1-1-1,0 1 1,0 0-1,0 0 1,1 1-1,2 3 1,7 13 11,0 1 0,-1 0 0,0 1-1,-2 0 1,-1 0 0,-1 1 0,0 0 0,-2 1 0,0-1 0,-2 1 0,0 0 0,-1 29-1,-2-47-30,-1 0-1,1 0 1,-1 0-1,0 0 1,0-1-1,0 1 0,-1 0 1,0-1-1,0 1 1,0-1-1,0 1 0,-1-1 1,0 0-1,1 0 1,-2 0-1,1 0 0,0-1 1,-1 1-1,-7 5 1,-3 0-245,-1 0-1,0 0 1,0-2 0,-21 8 0,-40 12-1786,3-5-913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43.96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2 464,'3'-1'6179,"1"10"-6089,15 152 337,-3 170-1,-15-281-423,-2 323 22,-21-169-97,24-218 91,0 0 0,1 0 0,1 0 0,0 0 0,1 1 0,0-1 0,8-13 0,-1 1-15,20-45-305,4 2 0,2 0 0,71-93 1,-102 151 131,1 1 0,0 1 1,1 0-1,0 0 1,19-13-1,-22 18 73,0 1 0,0-1 0,1 2 1,-1-1-1,1 1 0,0-1 0,-1 2 0,1-1 0,0 1 1,0 0-1,13 0 0,-18 2 92,0-1 1,0 1-1,0-1 0,0 1 1,0 0-1,0 0 1,0 0-1,-1 0 0,1 0 1,0 0-1,0 0 0,-1 1 1,1-1-1,0 1 1,-1-1-1,0 1 0,1-1 1,-1 1-1,0 0 0,0 0 1,0 0-1,0 0 1,0 0-1,1 2 0,15 54 151,-17-56-138,9 52 225,-3 1 1,-3 0-1,-5 89 0,1-42-1272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44.56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1 231 1504,'0'0'4172,"10"1"-3624,-2 0-475,81 3 1056,-81-4-1052,1 0 0,-1-1 0,1-1 0,-1 1 0,0-1 0,0 0 0,0-1 0,0 0 0,11-6 0,-8 2-59,0 0-1,-1-1 1,0 0 0,0-1-1,-1 0 1,13-15-1,-18 18-99,0 0 1,0 0-1,0-1 0,-1 1 0,0-1 1,-1 0-1,1 1 0,-1-1 1,0 0-1,-1-1 0,0 1 0,0 0 1,0-8-1,-2 14 56,1 0 1,0-1 0,0 1-1,0-1 1,-1 1-1,1 0 1,0 0-1,-1-1 1,1 1 0,-1 0-1,0 0 1,1-1-1,-1 1 1,0 0-1,0 0 1,0 0 0,0 0-1,0 0 1,0 0-1,0 0 1,-1 0-1,-1-1-25,0 0 0,-1 1 0,1-1 0,0 1 0,-1 0 0,1 0-1,0 0 1,-6 0 0,3 0 21,1 0 0,0 1-1,-1 0 1,1 0 0,-1 1-1,1 0 1,0-1 0,0 2-1,-1-1 1,1 1 0,0-1 0,-6 4-1,4 1 45,0 0-1,0 0 1,1 0-1,0 1 1,0 0-1,1 0 1,0 1-1,0 0 1,1-1 0,-1 2-1,-3 12 1,-1 2 104,2 0 1,0 0 0,-3 29 0,5-21 157,2 1 0,0 0 0,5 52 0,-2-79-234,1 0-1,0 0 1,0 0-1,0 0 1,1 0-1,0 0 1,0 0 0,0 0-1,1-1 1,-1 1-1,1-1 1,0 0 0,0 0-1,6 5 1,-3-3-9,0-1 0,1 0 0,0 0 1,0-1-1,0 0 0,1 0 0,-1 0 0,11 2 1,5 1-13,0-2 0,1-1 1,0 0-1,0-2 0,30-1 1,70-1-1780,-169 15-3846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45.40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63 83 536,'0'0'2655,"-4"31"-2315,-12 99 38,11-98-121,-15 56-1,14-69-21,-5 37 0,10-41 86,5-30 407,3-11-557,16-26-388,2 1 0,34-50 0,-44 78-139,1 0-1,1 2 1,1 0 0,1 1 0,1 1 0,30-23-1,-41 37 311,0-1 1,0 2-1,0-1 0,1 1 0,0 1 0,0 0 0,0 0 0,0 1 1,0 0-1,1 1 0,-1 0 0,16 1 0,-24 0 56,0 0 0,-1 1 0,1-1 0,0 0 0,-1 1 0,1-1 0,-1 1 0,1 0 0,-1 0 0,1-1 0,-1 1-1,0 0 1,1 0 0,-1 0 0,0 0 0,0 1 0,0-1 0,1 0 0,-1 0 0,-1 1 0,1-1 0,0 1 0,0-1 0,0 1 0,-1-1 0,1 1 0,-1-1 0,1 1-1,-1-1 1,0 1 0,1 2 0,1 7 133,-1 1 0,0-1 0,-1 17 0,0-17-26,0 30 124,0-1 0,-3 1 0,-2-1-1,-13 57 1,5-43-382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8:46.04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0 242 1408,'0'0'3057,"15"-2"-2658,-14 2-392,14-2 97,-1 0-1,0-1 1,0 0-1,0-2 1,0 1-1,25-14 1,-26 10-22,0 0 0,-1-1 1,-1 0-1,0-1 0,18-19 0,-25 24-91,0-1-1,0 1 1,0-1-1,0 0 1,-1-1-1,0 1 1,0 0-1,-1-1 1,0 0-1,0 1 1,-1-1-1,1 0 1,-1 0-1,0-7 1,-2 12-27,1 1 0,-1 0 0,0-1 0,1 1 1,-1 0-1,0 0 0,0 0 0,0 0 1,1-1-1,-1 1 0,0 0 0,-1 0 1,1 1-1,0-1 0,0 0 0,0 0 0,0 0 1,-1 1-1,1-1 0,0 1 0,-1-1 1,1 1-1,0-1 0,-1 1 0,1 0 0,-1 0 1,1 0-1,-2 0 0,-43-4-1018,43 3 1054,0 1 0,0 0 0,0 0 0,0 0-1,0 1 1,0-1 0,0 1 0,0-1-1,0 1 1,0 0 0,1 0 0,-1 0-1,0 1 1,1-1 0,-1 1 0,0-1-1,1 1 1,0 0 0,-1 0 0,1 0-1,0 0 1,0 0 0,0 1 0,0-1 0,1 1-1,-1-1 1,-1 5 0,-7 11 130,1 2 0,1-1 0,0 1 0,2 1 0,0-1 0,-4 30 0,6-19 218,2-1 0,0 1 0,6 57 0,-3-83-306,-1-1 1,2 1 0,-1-1 0,0 1 0,1-1 0,0 0-1,0 0 1,0 0 0,0 0 0,1 0 0,0 0 0,0 0-1,0-1 1,0 0 0,0 1 0,1-1 0,-1 0 0,1-1 0,0 1-1,0-1 1,0 1 0,0-1 0,0 0 0,1-1 0,-1 1-1,0-1 1,8 1 0,11 3 60,1-1-1,0-2 1,-1 0 0,26-2-1,-33 0-81,95 0-77,-62 0-4002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9:47.38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88 690 208,'0'0'1107,"-4"-9"-974,-12-29-38,16 37-80,0 0 0,-1 0 0,1 0 0,0 0 1,-1 0-1,1 1 0,-1-1 0,1 0 0,-1 0 0,1 0 0,-1 1 0,1-1 0,-1 0 1,0 1-1,1-1 0,-1 1 0,0-1 0,0 1 0,1-1 0,-1 1 0,-55-49 6885,61 35-5548,8-9-1782,30-27 385,2 2 1,2 2-1,90-68 1,175-98-226,-301 205 270,11-8-48,36-34 0,-52 80-2938,-6-30 2821,-1 79 176,-18 132 0,-10-53-485,29-86 860,17-91 325,31-20-761,3 2 0,1 3 0,89-43 1,-133 72 23,39-17-197,0 2 0,95-25 0,-61 22 62,-92 33-39,1 1 0,0 0-1,-11 20 1,5-8 153,-24 27 95,-89 91 0,-62 31 26,92-86-51,25-24 28,34-30 3,2 1 1,-54 62 0,84-81 23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34.88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7 484 960,'0'0'768,"-1"28"-696,-4 176-5,4-192 7,1 1-1,1 0 1,0 0 0,1-1-1,0 1 1,1-1-1,0 0 1,1 1 0,1-2-1,0 1 1,0 0-1,1-1 1,1 0 0,0 0-1,0-1 1,1 0 0,0 0-1,1-1 1,17 15-1,-18-17 76,0-1-1,1 0 1,0 0-1,0-1 0,0 0 1,1 0-1,-1-1 1,1-1-1,0 1 1,1-2-1,-1 1 0,0-1 1,1-1-1,-1 0 1,1 0-1,17-2 1,-25 0-132,0 0 1,-1 1 0,1-1 0,0 0 0,-1-1 0,1 1-1,-1 0 1,0-1 0,1 1 0,-1-1 0,0 0-1,0 1 1,0-1 0,0 0 0,0-1 0,0 1 0,-1 0-1,1 0 1,-1-1 0,1 1 0,-1-1 0,0 1-1,0-1 1,0 1 0,-1-1 0,1 0 0,0-2 0,2-11-75,0 1 1,-1-1 0,1-21 0,-2 24-23,-1 0 0,0 1 0,0-1 0,-1 1 0,-1-1 0,0 1 0,-1-1 0,0 1 0,-1 0 0,0 0 0,-9-17 0,-79-111-559,13 23 365,67 96 250,1 0 0,0 0 0,-13-42 0,21 51-6,0-1 0,0 1 0,1-1 0,0 1 0,1-1 1,1 0-1,0 1 0,1-1 0,0 0 0,4-15 0,-3 20 26,1 0 1,0 1 0,0-1-1,0 1 1,1 0-1,0 0 1,1 0 0,-1 1-1,1-1 1,1 1 0,-1 0-1,1 1 1,0-1-1,0 1 1,1 0 0,-1 1-1,9-4 1,3-2-11,0 2 0,1 0 0,0 1 0,1 1 0,-1 1 1,33-4-1,-9 5 2,0 1 1,47 4-1,-79-1 15,0 1-1,0 1 0,0 0 0,0 0 1,0 1-1,-1 1 0,1 0 0,-1 0 1,0 1-1,0 0 0,10 7 0,-9-3 0,0 0-1,0 0 1,-1 1-1,0 0 1,-1 1-1,0 0 1,-1 1-1,10 17 1,-3 0 85,-1 0 1,-2 1-1,17 61 0,9 100 208,-24-112-188,23 77 0,-11-89 27,-25-62-123,1-1 0,0 0 0,1 0 0,-1-1 0,1 1 0,-1 0 0,1-1 0,0 1 0,0-1 0,1 0 0,-1 0 0,1-1 0,4 4 0,-6-6 6,-1 1 0,1 0 0,0-1 0,0 0 0,0 1 0,0-1 0,0 0 0,0 0 0,0 0 1,0 0-1,0 0 0,0-1 0,0 1 0,0 0 0,0-1 0,0 0 0,-1 1 0,1-1 0,0 0 0,0 0 0,-1 0 0,1 0 0,0 0 0,-1-1 0,1 1 0,-1 0 0,0-1 0,1 1 0,-1-1 0,2-1 0,4-8-18,0 1-1,-1-1 0,10-20 0,-10 16-90,23-51-872,32-108-1,15-40-663,-73 208 1624,1 0 0,-1-1 0,1 1-1,0 1 1,0-1 0,1 1-1,0-1 1,5-4 0,-8 9 14,-1 0 0,0 0 0,0 0 0,0 0 0,1 1 0,-1-1 0,0 0 0,1 1 0,-1-1 0,0 1 0,1-1 0,-1 1-1,1 0 1,-1 0 0,1-1 0,-1 1 0,1 0 0,-1 0 0,1 0 0,-1 1 0,1-1 0,-1 0 0,1 1 0,-1-1 0,0 0 0,1 1 0,-1 0 0,1-1 0,-1 1 0,0 0 0,0 0 0,1 0 0,-1-1 0,0 1 0,0 1 0,0-1 0,0 0 0,0 0 0,0 0 0,0 0 0,-1 1 0,1-1 0,0 0 0,0 3-1,6 10 97,-1-1-1,0 1 1,-1 1-1,-1-1 0,0 1 1,2 18-1,7 98 448,-11-95-434,2 18-5,5 81-13,-5-118 1541,3-51 308,-5 25-2430,30-141 10,53-147 0,-80 284 393,0 0 0,1 0 0,0 0 0,1 1 1,0 0-1,10-12 0,-15 21 56,-1 1 0,1 0 1,0 0-1,0 0 0,0 0 1,1 0-1,-1 0 1,0 1-1,1-1 0,-1 1 1,1-1-1,-1 1 0,1 0 1,0 0-1,-1 0 1,1 1-1,0-1 0,0 0 1,0 1-1,0 0 0,-1 0 1,1 0-1,0 0 1,0 0-1,0 1 0,0-1 1,0 1-1,-1-1 0,1 1 1,0 0-1,-1 0 0,1 1 1,0-1-1,-1 0 1,0 1-1,1 0 0,3 3 1,5 4 0,0 2 0,0 0 0,-2 0 0,1 1 1,13 22-1,38 74-35,-49-85 69,138 251 418,-149-329 1794,1 22-2337,1 0 0,1 0 0,2 1 0,1 0 0,2 0 0,1 0 0,1 1 0,2 1 0,1 0 1,2 1-1,0 1 0,21-27 0,-31 47 68,0 0 1,1 1 0,0-1 0,0 1 0,1 1 0,0 0 0,0 0 0,0 0 0,1 1-1,0 0 1,0 1 0,12-5 0,-14 7 26,0 0-1,0 1 1,1 0 0,-1 0 0,0 0-1,1 1 1,-1 0 0,1 0 0,-1 1-1,0 0 1,1 0 0,-1 1-1,0 0 1,0 0 0,0 1 0,0 0-1,10 6 1,21 16 14,-1 2-1,-2 2 1,36 36-1,47 38 153,-107-94-140,-5-3-9,1-1 1,0 0-1,0 0 1,1 0 0,-1-1-1,1 0 1,0 0-1,0-1 1,0 0 0,16 3-1,-23-5-42,0-2 0,1 1 0,-1 0 0,0 0 0,0 0 0,0-1-1,1 1 1,-1 0 0,0-1 0,0 1 0,0-1 0,0 1 0,0-1 0,0 0 0,0 1 0,0-1 0,0 0-1,0 0 1,0 0 0,0 0 0,-1 0 0,1 0 0,0 0 0,-1 0 0,1 0 0,-1 0 0,1 0 0,-1 0-1,1 0 1,-1 0 0,1-3 0,9-27-2246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9:48.442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294 9 104,'0'0'6217,"-17"0"-6191,-17 0-375,14-1 137,-1 1 1,0 1-1,-40 7 0,54-6 177,1 0-1,0 0 1,0 0 0,0 1-1,0 0 1,0 0 0,0 1-1,1-1 1,0 1 0,-1 0-1,1 1 1,1-1 0,-1 1-1,1 0 1,0 0 0,-6 11-1,6-8 6,0 0 0,1 1 0,0-1 0,1 1 0,0 0 0,0 0 0,1 0-1,0 0 1,0 0 0,1 1 0,0-1 0,1 0 0,2 12 0,-2-17 30,0-1 0,1 1 0,-1 0-1,1 0 1,0-1 0,0 1 0,0-1 0,1 1 0,-1-1 0,1 0 0,-1 0 0,1 0-1,0 0 1,0-1 0,1 1 0,-1-1 0,0 1 0,1-1 0,0 0 0,-1-1 0,1 1 0,0-1-1,0 0 1,0 1 0,5-1 0,3 2 14,0-1-1,0 0 1,1-1 0,-1-1 0,0 0-1,0 0 1,17-3 0,-21 0-10,0 1 1,0-1 0,0-1-1,0 1 1,-1-2 0,1 1 0,-1-1-1,0 0 1,0 0 0,-1-1-1,12-12 1,0-2 79,0-2 0,19-31 0,-33 47 19,-1 0-1,1 0 1,-1 0 0,-1 0 0,1-1 0,-1 1 0,0-1 0,-1 0 0,0 0-1,0 1 1,0-1 0,-1 0 0,0-9 0,0 14-116,-1 0 0,1 1 0,0-1 1,-1 0-1,1 1 0,-1-1 0,0 1 0,0-1 0,1 0 1,-1 1-1,0 0 0,0-1 0,0 1 0,-1 0 0,1-1 1,0 1-1,0 0 0,-1 0 0,1 0 0,-1 0 0,1 0 1,-1 0-1,1 0 0,-1 1 0,1-1 0,-1 1 0,0-1 1,1 1-1,-1-1 0,-2 1 0,-6-2-818,-1 0 0,1 1 0,-17 1 0,14 0-671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9:49.795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1130 265 120,'12'-4'6135,"-11"2"-5969,-1-204-35,0 204-150,-1 1 0,1-1 0,-1 0 0,1 0 1,-1 1-1,0-1 0,0 0 0,0 1 0,0-1 0,0 1 0,-1-1 0,1 1 0,0-1 0,-1 1 1,1 0-1,-1 0 0,1 0 0,-1 0 0,0 0 0,1 0 0,-1 0 0,0 0 0,0 1 0,-2-2 0,-5-1-146,0 0-1,0 1 0,-16-3 0,12 3 37,0 0 0,0 1 0,0 0-1,0 1 1,-1 1 0,1 0 0,0 0 0,0 2 0,0 0 0,0 0 0,1 1 0,-1 0 0,1 1 0,-20 12-1,5 0-15,0 2 0,-23 22 0,41-33 61,1-1 0,0 2 0,1-1 0,-1 1 0,2 1-1,0-1 1,0 1 0,0 0 0,-5 15 0,9-17 61,0-1-1,1 1 1,0 0-1,0-1 1,0 1-1,1 0 1,0 0-1,1 0 1,0-1-1,2 9 1,0-1 30,2-1 1,0 1 0,0-1 0,9 15 0,0-6 97,0 0 0,2-1-1,18 19 1,-18-22 18,0 1 0,-1 0 0,20 38 0,-33-53-93,0 0-1,-1 0 0,1 0 1,-1 1-1,0-1 0,-1 0 1,1 0-1,-1 1 0,0-1 1,0 0-1,-1 1 0,1-1 1,-1 0-1,0 0 0,-1 1 1,1-1-1,-1 0 0,0 0 1,-1-1-1,1 1 0,-1 0 1,0-1-1,0 1 0,0-1 1,-6 6-1,-6 3 65,1-2 1,-1 1-1,-1-2 1,0 0-1,-1-1 0,0-1 1,0 0-1,0-1 0,-1-1 1,0-1-1,-1-1 0,-23 3 1,-26 1 99,-1-4 1,-71-4-1,63-1 115,62 2-257,0-2 0,0 0 0,0 0 0,0-1 0,-18-6 0,27 6-94,1 0 0,0 0 0,0-1 0,0 1 0,0-1 0,0 0 0,1-1 0,-1 1 0,1-1 0,0 0 0,0 0 0,1-1 0,-1 1 0,1-1 0,0 1 0,0-1 0,-3-6 0,-30-62-3443,26 54 1645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9:51.50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377 0 280,'12'0'4653,"-10"1"-4529,4 7-123,0 0 1,-1 1-1,0 0 0,0 0 0,-1 0 0,0 0 1,-1 1-1,0-1 0,0 1 0,1 12 1,0 9-73,-1 61 1,-4-89 72,-1 1 0,0-1 1,1 0-1,-1 0 0,0 0 0,-1 0 0,1 0 0,0 0 0,-1-1 0,0 1 0,0-1 0,1 0 0,-1 0 0,-7 4 0,-1 2 1,-4 4 11,2-1-10,0 0-1,-1-1 0,-29 16 1,36-25 1,0 0 0,0 0 0,1-1 1,-1 1-1,0-2 0,-12-1 0,9 1-16,-11-2-149,0-1 1,-26-8-1,24 6-41,-38-6 1,49 11 204,9 1 28,-1 0-1,1 0 0,0 0 1,-1-1-1,1 1 0,-1-1 1,1 0-1,0 0 1,0 0-1,-4-2 459,9 27-621,2 0 0,0 0 0,11 33 0,2 14 150,-15-59-22,-1-9-1,-1 0 1,1 1 0,-1-1-1,1 0 1,0 0 0,0 0-1,0 0 1,0 0-1,1 0 1,-1 0 0,1 0-1,4 4 1,-5 1-3,-1-7 7,0-1-1,0 1 1,0-1 0,-1 1-1,1-1 1,0 1 0,0-1-1,0 1 1,0-1-1,0 1 1,0-1 0,0 1-1,1-1 1,-1 1 0,0-1-1,0 1 1,0-1 0,0 1-1,1-1 1,-1 1 0,0-1-1,0 0 1,1 1-1,-1-1 1,0 1 0,1-1-1,-1 0 1,0 1 0,1-1-1,-1 0 1,1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05.446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823 118 2961,'-20'-4'8044,"14"1"-7725,-17-21-534,19 19 148,-1 0 0,1 0 0,-1 0 0,0 1 0,0 0 0,-1 0 0,-5-4 0,-3 1-193,5 2 3,-1 0 1,0 0 0,0 0-1,0 2 1,-1-1 0,1 1-1,-1 1 1,-16-2 0,12 2 115,0 1 0,0 1 0,0 0 0,0 1 0,0 1 1,1 0-1,-1 1 0,0 0 0,1 2 0,0-1 0,0 2 1,-17 8-1,11-3 60,0 1 1,1 0-1,0 1 1,1 1 0,0 1-1,1 0 1,1 2-1,1 0 1,-25 33-1,-68 141-116,92-156 178,1 0 1,2 1-1,-15 63 0,20-51-19,3 0-1,2 0 0,2 1 1,5 48-1,-3-90 38,1 1-1,0 0 1,0-1 0,1 1-1,0-1 1,0 0-1,0 0 1,1 0 0,0 0-1,0-1 1,1 1-1,0-1 1,0 0 0,1-1-1,-1 1 1,13 8 0,-4-4 13,0 0 1,0-1 0,1-1-1,0 0 1,1-1 0,30 9-1,-11-9 137,1-1-1,0-3 1,-1 0-1,53-4 1,-33 0 73,-31 0-175,0-2 0,-1 0 0,1-1 0,-1-1 0,0-2 0,0 0 0,24-12 0,-13 4-118,-1-2 0,0-2 1,55-41-1,-76 49-237,0 0 0,-1 0 0,0-1 0,0-1 0,-2 0 0,1 0-1,-2-1 1,0 0 0,0-1 0,6-19 0,0-7-2059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06.166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37 1 728,'0'0'2831,"-2"17"-2544,-7 26-48,0 5 935,-7 92-1,16-119-992,3 46 197,-2-62-367,0 1 0,1-1 0,-1 0 0,1 1 1,0-1-1,1 0 0,-1 0 0,1 0 0,0-1 0,4 6 1,-3-6 0,0 0 0,0 0 0,0 0 1,0 0-1,1-1 0,0 1 1,-1-1-1,1-1 0,0 1 1,0-1-1,1 1 0,-1-1 0,1-1 1,-1 1-1,1-1 0,-1 0 1,1 0-1,-1-1 0,1 0 1,0 0-1,8-1 0,-12 1-20,1 0 0,-1-1 0,1 0 0,-1 0 0,1 0 0,-1 0 0,1 0 0,-1 0 0,0 0-1,0-1 1,0 1 0,0-1 0,0 0 0,4-3 0,28-36-23,-19 22 19,-1 2-67,-1-1 0,-1-1 1,0 0-1,-2 0 0,14-35 0,-10 13-455,18-83 1,-31 115 749,3-6-1060,-3 25 96,1 8 815,1 0 0,0-1 0,1 1 0,1-1 0,0 0 0,1 0 0,1 0-1,1-1 1,1 0 0,0-1 0,0 1 0,23 25 0,-26-35-118,0-1 0,0 1 0,0-1 0,1-1 0,0 1 0,0-1 0,0 0 0,0-1 0,0 1 0,1-1 0,0-1 0,-1 0 0,1 0 0,0 0-1,0-1 1,0 0 0,0-1 0,1 0 0,-1 0 0,0 0 0,0-1 0,0-1 0,0 1 0,-1-1 0,1 0 0,0-1 0,-1 0 0,1 0 0,-1-1-1,12-7 1,20-16-1972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06.988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1 196 336,'9'0'7611,"16"-2"-7378,-1-1 0,1-1 0,-1-2 0,0 0 0,27-11 0,16-4-11,244-74-12,-218 65-793,-47 18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07.642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1 408,'0'0'6088,"0"23"-6265,16 355 205,34 34 89,-37-369-333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08.127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2 324 176,'-1'-3'6799,"69"-38"-6271,104-45-1,81-19 519,-147 63-684,-74 29-304,-10 3-62,1 1 0,25-6 1,-109 16-6931,38 7 4511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09.42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99 263 1360,'0'0'1779,"0"10"-1713,0 764 4693,-4-843-4457,-19-115 0,14 128-336,3-5-85,4-117 1,3 93 117,0 64-52,1-1-1,0 1 0,2-1 1,0 1-1,2 0 0,12-31 1,-2 14-5,2 1 0,32-49 0,-46 81 22,1-1 0,-1 1 0,1 0 0,0 0-1,0 1 1,0 0 0,1 0 0,0 0 0,-1 0 0,1 1 0,1 0 0,-1 0 0,0 1 0,1 0-1,-1 0 1,13-2 0,9 0-95,0 2 0,49 1 0,-49 1 120,-26 0 0,0 1 0,0-1-1,0 1 1,0-1-1,0 1 1,0 0-1,0 0 1,0 0 0,0 0-1,-1 0 1,1 0-1,0 1 1,-1-1-1,1 1 1,0-1 0,-1 1-1,0-1 1,1 1-1,-1 0 1,0 0-1,0 0 1,0 0 0,0-1-1,0 1 1,-1 1-1,1-1 1,-1 0-1,1 3 1,3 9-45,-2 0 0,3 30 1,-4-35 9,-1 1 29,3 15 0,-2 0 1,-2 26 0,0-43 16,0-1 1,0 1 0,-1-1 0,0 1 0,0-1-1,-1 0 1,0 0 0,0 0 0,-1 0-1,1 0 1,-6 6 0,-3 2 16,-1-1 0,-1-1 0,0 0 0,0 0 0,-2-2 0,1 0 0,-26 14 0,-128 50-197,33-16-3025,112-47 1182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10.30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1 166 928,'0'0'5581,"0"-22"-3284,0 18-2290,-1-1 1,1 1-1,0-1 0,1 1 1,-1-1-1,1 1 1,0 0-1,0-1 0,0 1 1,0 0-1,1 0 1,0 0-1,0 0 0,0 0 1,0 0-1,0 0 1,1 1-1,0-1 0,0 1 1,0-1-1,0 1 0,0 0 1,5-3-1,-1 1-73,0 0-1,0 0 1,0 1 0,1 0-1,-1 0 1,1 0-1,0 1 1,0 1 0,0-1-1,1 1 1,-1 0-1,1 1 1,-1 0-1,11 1 1,-17 0 44,-1 0-1,1 1 1,0 0-1,-1-1 1,1 1-1,-1 0 1,1 0-1,-1 0 1,1 0-1,-1 0 1,1 0-1,-1 0 1,0 0 0,0 0-1,0 1 1,1-1-1,-1 1 1,-1-1-1,1 1 1,0-1-1,0 1 1,0-1-1,0 3 1,15 44-324,-14-40 278,1 7-46,-1 1 0,0-1 0,-2 1 0,0 26 0,-1-13 49,1-22 64,-1 1 1,0-1-1,-1 1 1,0-1-1,0 1 0,0-1 1,-1 0-1,0 0 1,-1 0-1,-4 7 1,-7 10 14,-25 29 1,25-35-12,-24 24 11,28-31-8,1-1 0,-17 25 0,26-35-3,1 0-1,0 1 1,-1-1-1,1 0 0,0 0 1,0 1-1,0-1 0,-1 0 1,1 0-1,0 1 1,0-1-1,0 0 0,-1 1 1,1-1-1,0 0 1,0 1-1,0-1 0,0 1 1,0-1-1,0 0 1,0 1-1,0-1 0,0 0 1,0 1-1,0-1 0,0 0 1,0 1-1,0-1 1,0 0-1,0 1 0,0-1 1,1 0-1,-1 1 1,0-1-1,0 0 0,0 1 1,0-1-1,1 0 1,-1 1-1,0-1 0,0 0 1,1 0-1,-1 1 0,0-1 1,1 0-1,-1 0 1,0 0-1,1 1 0,20 0 230,-13-2-186,35 0-32,-1-2-1,0-2 1,0-2-1,0-2 1,74-25-1,-113 33-186,-1 1-1,1-1 0,0 0 0,-1 0 0,1 0 1,-1 0-1,0 0 0,1-1 0,-1 1 1,0-1-1,0 1 0,0-1 0,0 0 0,0 0 1,0 0-1,0 0 0,-1 0 0,1 0 0,-1-1 1,1 1-1,-1-1 0,0 1 0,0-1 0,1-3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46.2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213 0 16,'0'0'264,"-212"45"-432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11.387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762 113 1584,'0'0'4028,"-7"-9"-3669,1 1-235,0 0 1,0 0 0,0 1-1,-1 0 1,-1 0 0,1 1-1,-1-1 1,0 2 0,0-1 0,-1 1-1,1 1 1,-1-1 0,0 2-1,-1-1 1,-12-3 0,4 5-140,1 0 1,-1 0-1,1 2 0,-1 0 1,1 1-1,-1 1 1,1 1-1,0 0 0,0 1 1,0 1-1,0 1 1,1 0-1,0 1 0,0 0 1,1 2-1,-18 12 1,3 0-58,2 1 1,0 1-1,2 2 1,0 0-1,2 2 0,1 1 1,1 0-1,2 2 1,1 1-1,-27 56 1,42-76-44,0 1 1,0 0 0,1-1 0,1 1-1,0 0 1,0 1 0,1-1-1,1 0 1,0 0 0,3 19-1,-2-28 98,1 0 1,-1-1-1,1 1 0,0-1 0,0 1 0,0-1 0,0 0 0,0 1 1,0-1-1,1 0 0,-1-1 0,1 1 0,-1 0 0,1-1 1,0 1-1,0-1 0,5 2 0,51 16 1,-17-14 47,0-1 0,0-2 0,54-4-1,26 1 37,-87 2-59,1 2 0,57 11-1,-84-12-7,-1 0-1,1 0 0,-1 1 0,0 0 1,0 0-1,0 1 0,-1 0 0,1 1 1,-1-1-1,0 1 0,0 1 0,-1-1 1,0 1-1,0 0 0,0 1 0,9 13 1,-12-12 25,0 1 1,-1 0-1,0-1 1,0 1-1,-1 0 1,0 0-1,-1 1 1,0-1-1,0 0 1,-2 9-1,0 14 189,2-23-120,0 0 0,-1 1 0,-1-1 0,1 0 0,-1 0 0,-1 0 1,0-1-1,0 1 0,0-1 0,-1 1 0,-1-1 0,1 0 0,-2-1 0,1 1 0,-1-1 0,0 0 0,0 0 0,0-1 0,-1 1 0,-11 7 0,5-6-54,0-1-1,0 0 1,0 0 0,-1-2 0,0 1-1,0-2 1,0 0 0,-1 0-1,0-2 1,1 0 0,-31 1-1,43-3-92,0 0-1,1 0 1,-1 0-1,0-1 0,0 1 1,0 0-1,0-1 1,1 0-1,-1 1 0,0-1 1,1 0-1,-1 0 1,0 1-1,1-1 0,-1-1 1,1 1-1,-1 0 1,1 0-1,0 0 0,-1-1 1,1 1-1,0-1 1,0 1-1,0-1 0,0 1 1,0-1-1,0 0 1,1 0-1,-1 1 0,0-4 1,-1-4-425,0 0 0,1 0 1,1 0-1,0-19 0,0 14-249,0-19-1524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12.42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423 0 576,'0'0'3313,"-21"0"-2952,17 1-330,0 0-1,-1 0 0,1 0 0,0 0 1,-1 1-1,1-1 0,0 1 1,0 0-1,0 1 0,0-1 1,-6 6-1,-39 36 269,11-1-187,2 1 1,2 1-1,2 2 0,-36 71 1,53-88-97,2 0 1,0 1 0,2 0-1,2 1 1,1 0 0,1 0-1,1 1 1,3 0 0,-1 60-1,4-80-11,1 1-1,0-1 0,0 0 1,1 0-1,8 25 0,-7-31 7,0 0 0,0 0 0,1-1-1,0 1 1,0-1 0,0 0 0,1 0 0,0 0 0,0-1-1,0 1 1,1-1 0,7 4 0,-6-3 12,1-1 0,0-1 0,1 0 0,-1 0 0,1-1 0,0 0 0,-1 0 0,18 3 0,1-3 224,46-1 0,-62-2-203,-5-1-4,1 0 0,0-1 0,-1 0-1,0 0 1,1 0 0,-1-1 0,0 0 0,0 0-1,0 0 1,-1-1 0,1 0 0,-1 0-1,0 0 1,8-9 0,-3 3 49,-1 0 0,0-1 0,-1 1 0,0-2 0,-1 1-1,8-17 1,-12 20 33,-1 1 0,0-1-1,0 0 1,-1 0-1,0 0 1,0 0 0,-1 0-1,0 1 1,0-1-1,-2-10 1,1 16-123,0 0-1,0 1 1,0-1 0,0 0 0,0 0 0,0 1-1,0-1 1,-1 1 0,1-1 0,-1 1-1,1 0 1,-1-1 0,1 1 0,-1 0-1,0 0 1,0 0 0,1 0 0,-1 0-1,-3 0 1,-41-14-142,28 11-133,0 1 0,0 0 0,-1 2 0,1 0 1,0 1-1,-1 1 0,1 0 0,-1 2 0,1 0 0,0 1 0,0 1 0,1 0 1,-33 16-1,-2 3-1891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29.7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884 7 200,'0'0'2631,"-33"0"890,-43-3-3820,55 1 83,-1 0 1,1 2 0,-1 1-1,1 0 1,0 2-1,-27 6 1,23-2 85,0 2-1,0 1 1,1 0 0,1 2 0,-28 18-1,44-25 107,-1 0-1,2 0 1,-1 1-1,0 0 1,1 0-1,0 1 1,1-1-1,0 1 1,0 1-1,0-1 1,1 1-1,0 0 0,0 0 1,1 0-1,0 0 1,0 0-1,1 1 1,0-1-1,-1 13 1,2 69 189,17 144 0,-12-177-118,-4 74 0,-1-118-45,-1 0 1,-1-1-1,0 1 1,0-1 0,-1 0-1,0 0 1,-2 0-1,1 0 1,-1-1-1,-1 0 1,-9 13-1,8-13-6,-1 0 0,0 0-1,-1-1 1,0 0 0,-1-1-1,0 0 1,0-1 0,-1 0-1,0-1 1,-14 6-1,20-10-75,1-1 0,-1 0 0,0 0 0,1 0 0,-1-1 0,0 0 0,0 0 0,0-1 0,0 1 0,0-1 0,-1-1 0,1 1-1,0-1 1,1 0 0,-1 0 0,0-1 0,0 0 0,0 0 0,1 0 0,-1-1 0,-9-5 0,-8-15-1110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0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27 912,'0'0'4617,"167"-17"-3809,-141 14-528,-6-3-200,-10 6-80,-7 0-32,-16 0-6625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0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0 135 96,'0'0'2965,"23"0"-2687,71-3-103,-87 3-147,1-1 0,0 0 0,0 0 0,-1 0 0,1-1 0,0 0 0,-1 0 0,0-1 0,0 0 0,0-1 0,0 1 0,0-1 0,0 0 0,-1-1 0,0 0 0,0 0 0,0 0 0,-1-1 0,0 0 0,0 0 0,0 0 0,-1 0 0,1-1 0,-2 0 0,5-9 0,-8 15-49,1 1-1,-1 0 1,0-1-1,0 1 1,0-1-1,0 1 1,0-1-1,0 1 0,0-1 1,1 1-1,-1 0 1,0-1-1,-1 1 1,1-1-1,0 1 1,0-1-1,0 1 1,0-1-1,0 1 1,0 0-1,0-1 1,-1 1-1,1-1 1,0 1-1,0 0 0,-1-1 1,1 1-1,0 0 1,-1-1-1,1 1 1,0 0-1,-1-1 1,1 1-1,0 0 1,-1 0-1,0-1 1,-23-4-402,15 4 343,0 1 0,0 1-1,-16 2 1,20-1 73,1-1 1,0 1-1,0 0 1,0 1-1,0-1 0,0 1 1,0 0-1,1 0 1,-1 0-1,1 0 1,0 1-1,0-1 0,-4 6 1,-32 57-2,36-61 5,-3 8 29,1 0 1,0 0-1,1 0 0,0 0 0,1 1 0,0 0 1,1 0-1,1 0 0,0 0 0,3 27 0,-1-37-6,0-1 0,0 1 0,0-1 0,0 1 0,1-1 0,-1 0 0,1 0 0,0 0 0,0 0 0,0 0 0,1 0 0,-1 0 0,1-1 0,-1 1-1,1-1 1,0 0 0,0 0 0,0 0 0,0 0 0,0 0 0,0 0 0,7 1 0,1 1 12,0 0 0,0 0-1,0-1 1,0-1 0,1 0 0,12 0 0,-12-1-36,13 0-376,0 0 1,38-5 0,-26-6-920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1.2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1008,'0'0'2443,"0"-14"-2023,0 331 1035,1-317-1306,-1 0-1,1 0 0,0 1 0,0-1 0,0 0 0,-1 0 0,1 0 0,0-1 0,0 1 0,0 0 1,-1 0-1,1 0 0,0 0 0,0-1 0,-1 1 0,1 0 0,0-1 0,-1 1 0,1-1 0,1 0 0,3-9 51,0 0 0,-1 0 1,0 0-1,0-1 0,2-14 0,-2 9-360,0 1 1,9-18 0,-4 15-408,0 0-1,2 1 1,0 1 0,0 0 0,2 0-1,0 1 1,21-18 0,-8 11-1892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1.7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96,'0'0'2670,"2"23"-2418,-2-16-225,11 175 753,-11-5 756,9-191 1131,1-41-2369,-5 25-349,1 1 0,16-48 0,-19 67-209,2 0-1,-1 1 1,1 0 0,0 0-1,1 0 1,0 1 0,1 0-1,0 0 1,0 0 0,0 1-1,17-12 1,-3 6-1248,46-20-1,-25 15-515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2.1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1 536,'0'0'1552,"-8"29"-1110,-25 93-57,30-114-279,1 0 0,0 0-1,1 0 1,0 0 0,0 0 0,1 1-1,0 12 1,2 0 333,-2-21-397,0 1 0,1-1 0,-1 1 0,0-1 0,1 0 0,-1 1 0,0-1 0,1 1 0,-1-1 1,1 0-1,-1 1 0,1-1 0,-1 0 0,1 0 0,-1 1 0,1-1 0,-1 0 0,1 0 0,-1 0 1,1 1-1,-1-1 0,1 0 0,0 0 0,-1 0 0,1 0 0,-1 0 0,1 0 0,0-1 1,25 1 798,-16 0-468,-6-1-307,1 0 1,0 0 0,-1-1-1,0 0 1,1 0-1,-1 0 1,0 0 0,0 0-1,0-1 1,0 0-1,-1 0 1,1 0 0,-1 0-1,0 0 1,5-7 0,0 1-14,0-1 1,0 0-1,-1-1 1,10-21-1,-15 25-140,0 0-1,0 1 1,-1-1-1,0 0 1,0 0-1,0-9 1,-1 13-101,0 1 1,0-1-1,0 0 0,0 0 1,0 0-1,-1 1 0,0-1 1,1 0-1,-1 0 0,0 1 1,0-1-1,0 1 0,-1-1 1,1 1-1,-1-1 0,1 1 1,-5-4-1,-14-6-1578,3 2-366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3.3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130 1040 960,'0'0'2891,"4"0"-2474,11 1-131,32-2 471,-44 1-724,0-1-1,0 1 0,-1-1 1,1 0-1,0 0 1,-1 0-1,1 0 0,-1 0 1,1 0-1,-1-1 1,0 1-1,1-1 0,-1 0 1,4-3-1,-3 2-124,-1 0 0,1 0 0,0-1 0,-1 1 1,0-1-1,0 1 0,0-1 0,0 0 0,0 0 0,-1 0 0,0 0 0,0 0 0,0 0 0,0 0 0,-1 0 0,1-7 0,-2 10 39,0 0-1,0 0 1,0 0 0,0 1-1,-1-1 1,1 1-1,0-1 1,0 1 0,-1-1-1,1 1 1,0 0-1,-1-1 1,1 1 0,0 0-1,-1 0 1,1 0-1,0 0 1,-1 0 0,1 0-1,-2 1 1,0-1-86,-13 0-73,-1 0 0,1 1 0,0 1-1,0 1 1,-1 0 0,-20 8 0,31-9 227,0 0-1,1 1 1,-1 0 0,1 0-1,-1 1 1,1 0 0,0 0 0,0 0-1,1 0 1,-1 1 0,1-1-1,0 1 1,1 0 0,-1 1 0,1-1-1,0 1 1,0-1 0,0 1-1,1 0 1,-2 6 0,2-6 6,0 0 1,1-1 0,0 1-1,0 0 1,0-1-1,0 1 1,1 0 0,0 0-1,0 0 1,1 0-1,0-1 1,0 1 0,0 0-1,0 0 1,1-1-1,0 1 1,0-1 0,1 0-1,0 1 1,-1-1-1,2 0 1,-1-1 0,0 1-1,1-1 1,0 1-1,0-1 1,1 0 0,-1 0-1,6 3 1,4 1 41,-1-1 0,1 0 1,0-1-1,1-1 0,-1 0 1,1-1-1,0-1 0,28 3 0,4-3 187,72-3 0,-111-2-210,0 1-1,-1-1 1,1 0-1,-1-1 0,1 1 1,-1-2-1,0 1 1,0-1-1,0 0 0,-1 0 1,0-1-1,1 0 1,-2 0-1,1 0 0,0-1 1,-1 0-1,0 0 1,7-12-1,2-4 30,-1 0-1,0-1 0,-2 0 1,12-37-1,1-20-258,-3-1-1,15-124 0,-5-168-1193,-27 122 1635,-4 203 275,-1 48-539,1 0 0,0 0 0,0 0-1,0 0 1,-1 0 0,1 0 0,0 0 0,0 0-1,-1 0 1,1 0 0,0 0 0,0 0-1,-1 0 1,1 0 0,0 0 0,0 0 0,-1 0-1,1 0 1,0 0 0,0 1 0,-1-1-1,1 0 1,0 0 0,0 0 0,0 0 0,0 0-1,-1 1 1,1-1 0,0 0 0,0 0-1,0 0 1,0 1 0,-1-1 0,1 0 0,0 1-1,-5 6-22,1 1 0,0 0-1,1 0 1,-1 1 0,2-1-1,-4 14 1,-10 61 76,13-60-22,-12 102 486,6-1 1,8 141-1,2-134-144,0-88-192,1 1 0,2-1 0,2-1 0,19 70 0,-19-91-76,1-1 0,1 0 0,0-1 0,2 0 0,0 0-1,1-1 1,1 0 0,1-1 0,0-1 0,1 0 0,22 19 0,-32-31-18,1 0 0,0 0 1,1-1-1,-1 0 0,0 0 1,1-1-1,0 1 0,0-1 1,-1 0-1,1-1 0,0 1 1,1-1-1,-1 0 0,0-1 1,0 0-1,0 0 0,0 0 1,7-1-1,-9 0-34,0 0-1,-1 0 1,1-1-1,-1 1 1,0-1-1,1 1 1,-1-1-1,0 0 1,0 0-1,0-1 1,0 1-1,0-1 1,-1 1-1,1-1 1,-1 0-1,1 0 1,-1 0-1,2-5 1,7-9-20,-2-1 0,9-21 1,-14 28-11,4-9-107,-1-1 1,-1 0-1,0-1 1,-2 1-1,-1-1 1,0 0 0,-2 0-1,0 0 1,-4-25-1,3 44 73,0 0 0,0 0-1,0 0 1,-1 0 0,0 0-1,1 0 1,-1 1 0,0-1-1,0 0 1,-1 0 0,1 1 0,-1-1-1,1 1 1,-1-1 0,0 1-1,0 0 1,0-1 0,-3-2-1,2 3-5,-1 0 0,1 0 0,-1 1 0,0-1 0,1 1 0,-1 0 0,0 0 0,0 0 0,0 0 0,0 0 0,0 1 0,-7 0 0,9 1 28,1-1 0,0 1-1,0-1 1,0 1 0,0-1 0,0 1 0,1 0-1,-1 0 1,0 0 0,0-1 0,0 1-1,1 0 1,-1 0 0,0 0 0,1 0-1,-1 0 1,1 0 0,-1 0 0,1 0 0,-1 1-1,1-1 1,0 2 0,-9 30 85,8-29-57,-1 6 0,0 1 0,1-1 1,0 0-1,1 1 1,0-1-1,0 1 1,1-1-1,1 1 1,0-1-1,3 12 1,-3-18-82,-1 0 0,1 0 1,0-1-1,0 1 0,1 0 0,-1 0 1,1-1-1,-1 0 0,1 1 0,0-1 1,0 0-1,1-1 0,-1 1 0,1 0 1,-1-1-1,1 0 0,0 0 0,0 0 1,0 0-1,0-1 0,0 1 0,0-1 1,0 0-1,1 0 0,-1-1 0,0 1 1,7-1-1,-4 0-91,14 1-962,41-3 0,-22-8-598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3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144 717 640,'0'0'3809,"-15"11"-3773,-52 40 36,62-45-28,-1-1 0,1 1 0,0 0 0,1 0 0,-1 0 1,1 0-1,1 1 0,-1 0 0,1 0 0,0 0 0,1 0 0,-3 10 0,2 1 122,1 0 1,0 0-1,1 24 0,1-38-132,0 6 24,0 0 0,1-1 0,0 1-1,0 0 1,1-1 0,5 16 0,-5-20-47,0-1 1,0 0-1,1 0 1,-1 0 0,1 0-1,0 0 1,0-1-1,1 1 1,-1-1-1,1 0 1,0 0-1,-1 0 1,1-1 0,1 1-1,7 3 1,-1-2 16,1 0 0,-1 0 0,1-1 0,0-1-1,0 0 1,0 0 0,0-1 0,0-1 0,0 0 0,0-1 0,0 0 0,0-1 0,0 0 0,0-1 0,0 0 0,-1-1 0,1 0 0,-1-1 0,0 0 0,-1-1 0,1 0 0,-1-1 0,0 0 0,-1-1 0,11-9 0,-8 4-19,-1 0 0,0-1 1,-1 0-1,0 0 1,-2-1-1,1-1 1,-2 1-1,0-1 1,-1-1-1,0 1 1,-2-1-1,6-34 0,-4-8 38,-2 0-1,-7-87 0,3 131-45,-5-55-14,-23-115 0,-31-64-83,57 241 96,-8-24-294,10 41 247,4 287-65,25 1 669,65 121-859,-93-414 120,-1-4 63,0 1 1,0 0-1,0-1 0,0 1 0,0-1 0,0 1 1,1-1-1,-1 1 0,0 0 0,0-1 0,0 1 0,1-1 1,-1 1-1,0-1 0,1 1 0,-1-1 0,0 0 1,1 1-1,-1-1 0,1 1 0,-1-1 0,1 0 1,-1 1-1,1-1 0,-1 0 0,1 1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47.5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1163 960,'4'9'4482,"1"-10"-4414,-1 1 0,1-1 0,0 0 0,-1 0 0,1-1 0,-1 1 0,1-1 0,-1 0 0,1 0 0,-1-1 0,0 1 0,0-1 0,4-4 0,8-7 214,25-28 1,-13 13-130,14-9-16,1 1-1,79-49 1,109-48 16,-158 94-86,643-341 62,-560 300-128,-35 21-17,134-48 0,-190 85-270,0 4 1,1 2-1,1 3 1,69-5-1,-136 19 256,1 0 0,0 0 1,-1-1-1,1 1 0,0 0 0,-1 0 0,1 0 0,-1 0 0,1 0 1,0 0-1,-1 0 0,1 0 0,0 0 0,-1 0 0,1 0 1,0 0-1,-1 0 0,1 0 0,0 1 0,-1-1 0,1 0 1,-1 1-1,1-1 0,0 0 0,-1 1 0,1-1 0,-1 0 1,1 1-1,-1-1 0,1 1 0,-12 15-878,1-6 1161,-244 319-267,24-28-184,120-172-212,-5-4 0,-224 188 0,338-313 375,1 0 0,-1 1 0,1-1 0,-1 0 0,1 0 1,0 1-1,-1-1 0,1 0 0,-1 1 0,1-1 0,0 0 0,0 1 0,-1-1 0,1 0 0,0 1 0,-1-1 0,1 1 1,0-1-1,0 0 0,0 1 0,0-1 0,-1 1 0,1-1 0,0 1 0,0-1 0,0 1 0,0-1 0,0 1 0,0 0 1,13 2-336,25-9 360,21-12 123,0-3-1,72-37 1,-74 32-110,670-326 743,-412 196-541,-301 148-225,-9 5-27,-1 1 0,1-1 0,-1 1 0,1 0 0,0 0 0,0 1-1,0-1 1,9-1 0,-22 26-311,-147 247 450,117-207-60,-44 67-166,-6-4 1,-5-3-1,-141 143 1,95-129 192,-6-6 1,-189 130 0,313-246-40,-29 23-35,50-38 1,0 0 0,0 0 0,0 0 0,0 0 0,-1 0 1,1 0-1,0 0 0,0 0 0,0 0 0,-1 1 0,1-1 0,0 0 0,0 0 0,0 0 0,0 0 0,0 0 0,-1 0 0,1 0 0,0 1 0,0-1 0,0 0 0,0 0 1,0 0-1,0 0 0,0 1 0,0-1 0,-1 0 0,1 0 0,0 0 0,0 0 0,0 1 0,0-1 0,0 0 0,0 0 0,0 0 0,0 1 0,0-1 0,0 0 0,0 0 1,0 0-1,0 0 0,0 1 0,1-1 0,-1 0 0,0 0 0,0 0 0,0 1 0,0-1 0,0 0 0,0 0 0,0 0 0,0 0 0,1 0 0,-1 0 0,0 1 0,0-1 1,0 0-1,0 0 0,0 0 0,1 0 0,-1 0 0,0 0 0,0 0 0,17 0-1249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4.4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0 254 6041,'0'0'3306,"22"-16"-3570,73-53-237,-57 43-353,2 1 0,0 3 1,2 1-1,0 2 0,80-24 0,-109 40 661,-1 0-1,1 0 0,0 2 0,0-1 0,19 2 0,-30 0 231,-1 1-1,0-1 1,0 1-1,0-1 1,1 1-1,-1 0 1,0-1-1,0 1 1,0 0-1,0 0 1,0 0-1,0 0 1,0 0-1,0 0 1,-1 0-1,1 0 1,0 0-1,0 0 0,-1 0 1,1 1-1,-1-1 1,1 0-1,-1 2 1,10 34 975,15 248 2573,-17-134-3279,-4-129 1501,1-45 1631,0-7-3983,2 10 138,0 1 1,2 0-1,0 1 1,1 0-1,0 1 1,2-1-1,0 2 1,1 0-1,16-16 1,-3 8-889,0 0 1,2 2 0,1 0-1,40-22 1,-31 23 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4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0 232,'0'0'6209,"3"156"-5665,4-111-343,-1 2-113,1-6-80,-4 0-8,4-6-369,-7-5-359,0-9-672,0-7-296,0-11-593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5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 7090,'0'0'2184,"3"-15"-9890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5.5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 1 184,'-3'3'6147,"-15"19"-6389,8 0 277,0 1 0,2-1 0,0 2-1,2-1 1,0 1 0,-2 26 0,0 148 488,8-193-512,0 1 0,0-1 0,1 0-1,0 1 1,0-1 0,0 0 0,1 0 0,0 0 0,0 0-1,0 0 1,0 0 0,1-1 0,0 1 0,4 4 0,-5-6-8,1 0 0,0 0 0,0 0 0,1-1 0,-1 1 1,1-1-1,-1 0 0,1 0 0,0 0 0,-1-1 1,1 1-1,0-1 0,0 0 0,0 0 0,0 0 0,0 0 1,1-1-1,5 0 0,-2 0-145,0 0 0,0 0 0,0-1 0,0 0 0,0-1 0,0 0 0,0 0 0,-1-1 0,1 0 0,-1 0 0,0-1-1,1 1 1,-1-2 0,-1 1 0,1-1 0,-1 0 0,0 0 0,0-1 0,10-12 0,33-41-1359,-5-1-212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5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0 304 1168,'0'0'4065,"13"150"-3377,-6-91-360,-4 3-136,4 0-112,-1-9-16,-2-6-64,-1-11-112,0-13-328,-3-14-472</inkml:trace>
  <inkml:trace contextRef="#ctx0" brushRef="#br0" timeOffset="1">85 1 7586,'0'0'16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6.5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1 744,'0'0'1871,"0"25"-1639,0-17-192,-10 184 835,-1 160 1137,12-266-1722,-2-77-247,1 0 0,0 0 0,1 0 0,0 0 0,0-1 0,1 1 0,0 0 0,1-1 0,0 1 0,0-1 0,1 0 0,7 13 0,-10-20-38,0-1 1,-1 1-1,1 0 1,0 0-1,0-1 1,0 1-1,0 0 1,0-1-1,0 1 1,0-1-1,0 1 0,1-1 1,-1 0-1,0 1 1,0-1-1,0 0 1,0 0-1,1 0 1,-1 0-1,0 0 1,0 0-1,0 0 1,0 0-1,1 0 1,-1-1-1,0 1 1,0 0-1,0-1 1,2 0-1,1-1-4,1-1 1,-1 1-1,0-1 0,0 1 1,-1-1-1,5-4 0,39-43-1329,69-93 0,-32 37 741,-80 106 1397,1 12-411,3 27-273,-1-4 30,-7-33-139,1 0-1,-1 0 1,1 0 0,0 0 0,0 0 0,0 0-1,0 0 1,0 0 0,0 0 0,1-1 0,-1 1 0,1 0-1,-1-1 1,1 1 0,-1-1 0,1 0 0,3 3-1,-3-4 7,0 1 0,0-1 0,-1 0 0,1 0-1,0 1 1,0-1 0,-1 0 0,1-1 0,0 1-1,0 0 1,-1 0 0,1-1 0,0 1-1,-1-1 1,1 0 0,0 1 0,-1-1 0,1 0-1,-1 0 1,1 0 0,-1 0 0,1 0-1,1-2 1,30-26 137,-13 12-133,0 0 0,39-24 1,-59 41-28,1 0 0,-1-1 1,0 1-1,1 0 0,-1 0 1,0-1-1,1 1 0,-1 0 0,0 0 1,1-1-1,-1 1 0,1 0 1,-1 0-1,1 0 0,-1 0 1,0 0-1,1-1 0,-1 1 1,1 0-1,-1 0 0,1 0 1,-1 0-1,0 0 0,1 1 0,-1-1 1,1 0-1,-1 0 0,1 0 1,-1 0-1,0 0 0,1 1 1,-1-1-1,1 0 0,-1 0 1,0 0-1,1 1 0,-1-1 1,0 0-1,1 1 0,-1-1 0,0 0 1,0 1-1,1-1 0,-1 0 1,0 1-1,0-1 0,1 1 1,-1 0-1,0 24-30,0-14 83,0 33 329,-11 271 1197,7-275-1506,-2 1-1,-2-1 1,-2 0 0,-1 0-1,-27 61 1,34-92-54,-1 0 0,0 0 0,0-1 1,-1 1-1,-11 12 0,14-18-10,0 0 1,0 0-1,-1-1 0,1 1 0,-1-1 1,0 0-1,1 0 0,-1 0 1,0 0-1,0-1 0,0 1 1,0-1-1,-1 0 0,1 0 1,-7 0-1,6-1-51,0 1 0,0-1 1,0 0-1,-1-1 0,1 1 0,0-1 1,0 0-1,0-1 0,0 1 0,0-1 1,1 0-1,-1 0 0,-5-3 0,2-2-148,0 1 0,1-1 0,0 0 0,0-1 0,1 0 0,-10-14 0,-92-153-3340,59 87 1061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36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1 301 1144,'0'0'4481,"173"-118"-4001,-110 89-176,5 2-192,4-2-112,30-10-664,-17 10-816,-13-1-1209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1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255 72 472,'0'0'3165,"-4"-11"2546,1 7-6236,-5 1 469,-1 0 0,1 1 0,-1 1 0,0-1 0,0 1 0,0 1 1,0 0-1,0 0 0,-17 3 0,17-3-21,4 2 52,0-1 0,0 1-1,0-1 1,0 1 0,0 1-1,0-1 1,0 1 0,1 0 0,-1 0-1,1 0 1,0 0 0,0 1-1,0 0 1,0 0 0,1 0 0,0 0-1,-5 7 1,2-1 0,-1 0-1,2 0 1,-1 1 0,1 0-1,1 0 1,0 0 0,-2 13 0,2-1-18,2 0 0,1 1 1,0-1-1,6 39 0,-5-59 25,1 0-1,-1 0 1,1 0-1,0 0 1,0 0-1,0 0 1,1 0-1,-1-1 1,1 1-1,-1 0 1,1-1-1,0 1 1,0-1-1,0 0 1,1 1-1,-1-1 1,0 0-1,1 0 1,-1-1-1,1 1 1,0 0-1,0-1 1,-1 0-1,1 0 1,4 1-1,3 1-1,1 0 0,1-1 1,-1-1-1,0 1 0,17-2 0,-24-1 32,0 1-1,-1-1 1,1 0-1,-1 0 1,1-1-1,-1 1 1,0-1-1,0 0 1,0 0-1,0 0 1,0 0-1,0 0 1,0-1 0,0 1-1,-1-1 1,1 0-1,-1 0 1,0 0-1,0 0 1,0 0-1,0 0 1,1-6-1,5-6-36,-2 0-1,0-1 0,6-26 1,0-24-1350,-2 1 1,1-93-1,-11 181 1441,2 0 0,1-1-1,0 1 1,2-1 0,10 33-1,-11-44-9,0 0 1,0 0-1,2 0 0,-1-1 0,1 0 0,1 0 0,-1 0 1,2-1-1,-1 0 0,2 0 0,-1-1 0,14 11 0,-18-17-35,0 0 0,0 0 0,1 0 0,-1 0 0,0-1 0,1 1 0,-1-1 0,1 0 0,-1-1 0,1 1 0,-1-1 0,1 0 0,-1 0 0,1 0 0,5-1 0,-7 0-45,1 0-1,-1 1 0,1-1 1,-1-1-1,0 1 0,0 0 1,1-1-1,-1 0 0,0 1 0,0-1 1,0-1-1,-1 1 0,1 0 1,-1-1-1,1 1 0,-1-1 1,0 0-1,0 1 0,0-1 0,2-4 1,4-13-691,-1 1 1,7-33 0,-6 8-832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2.3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93 144,'0'0'2879,"10"22"-2559,-7-13-285,19 45 262,18 64 1,-35-94-172,-4-17-53,0 0 0,1 0 0,0 0 0,5 11 0,-7-22 2651,2-19-2629,-3-13-175,2 0 0,1 0 1,2 0-1,2 0 0,12-43 0,-17 74 93,0 1 0,0 0 0,1 0 0,0 0-1,0 0 1,0 0 0,0 0 0,1 0 0,-1 1 0,1-1 0,0 1 0,0 0-1,0 0 1,1 0 0,-1 0 0,1 1 0,-1-1 0,1 1 0,0 0-1,0 0 1,0 0 0,0 0 0,1 1 0,-1 0 0,0 0 0,0 0-1,1 0 1,-1 1 0,1 0 0,-1-1 0,0 2 0,1-1 0,8 2 0,-10-1-39,0 1 0,0-1 1,0 1-1,0 0 1,0 0-1,0 0 0,-1 0 1,1 1-1,-1-1 1,1 1-1,-1-1 0,0 1 1,0 0-1,0 0 1,2 5-1,23 50-738,-25-53 687,1 3-466,-2-6 152,-1 0 0,1 0 0,0 0 0,0 0 0,0 0 0,0 0 0,0-1 0,0 1 0,4 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4.8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76 855 80,'0'0'3261,"8"0"-2771,4 0-357,-3 1-20,-1-1 0,1 0 0,0 0 0,-1-1 0,1 0 1,-1-1-1,1 0 0,-1 0 0,0-1 0,0 0 0,0 0 0,8-5 0,1-5-17,26-28 0,-11 10-90,-29 31 1153,-3 0-1150,-3 0 2,3 0 345,-24 0-671,-5-1 176,18 0 83,-1 1 0,1 0 1,-1 0-1,1 1 0,0 1 1,-1 0-1,1 0 0,0 1 1,-21 9-1,17-4-46,2-2 13,1 0 1,0 1-1,0 0 1,1 1-1,-21 19 1,31-25 43,-1 0 1,1 1 0,0-1 0,0 0 0,0 1-1,0 0 1,1-1 0,-1 1 0,1-1 0,-1 1 0,1 0-1,0 3 1,1 41-242,1-25 293,-2-16-10,0-1 0,0 1 0,1 0 0,0 0 0,0 0 0,0-1 0,1 1-1,0 0 1,0-1 0,1 0 0,-1 1 0,1-1 0,0 0 0,0 0 0,1-1 0,0 1 0,0-1 0,0 0 0,5 5 0,2 1 62,1-1 1,0 0 0,1-1-1,-1 0 1,2-1 0,-1 0-1,1-1 1,0 0 0,0-2-1,1 1 1,-1-2 0,1 0-1,0-1 1,0 0 0,0-1 0,0-1-1,0 0 1,0-1 0,20-4-1,-19 1-34,-1-1 0,1-1 0,-1 0 0,0-1 0,0-1 0,-1 0 0,0-1 0,0-1 0,-1 0 0,0 0 0,20-24 0,-24 24 17,-2-1 0,1 0 0,-1-1 0,-1 0 0,0 0 0,-1 0 0,0-1 0,-1 1 0,4-19 0,1-19-19,4-54 0,-12 97-29,10-305-58,-9 148 58,-2-78 524,0 241-526,-11 10-1036,-8 38 1029,2 2 1,2 0-1,-13 76 0,20-86 16,-2 15 68,1-1 1,3 2 0,3-1 0,6 99 0,-2-143-41,1-1 0,0 1-1,1 0 1,0-1 0,0 0 0,1 1 0,0-1 0,1-1-1,0 1 1,0-1 0,1 0 0,0 0 0,0 0 0,11 9-1,-12-13-74,0 1-1,0-1 0,0 0 0,0-1 1,1 0-1,-1 1 0,1-2 0,0 1 1,0-1-1,0 0 0,0 0 0,1 0 1,-1-1-1,0 0 0,1 0 0,-1-1 1,1 0-1,-1 0 0,0 0 0,1-1 1,-1 0-1,13-3 0,-13 1-267,0 0 0,0 0-1,0 0 1,0 0 0,6-6-1,25-22-3276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48.81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1444 420 568,'0'0'2382,"3"-25"-2070,-2 10-233,8-163 1021,-9 168-917,0 1-1,-1-1 1,0 1 0,-1 0 0,0-1 0,0 1-1,-1 0 1,0 0 0,-1 0 0,-5-10-1,5 13-143,0 0 0,0 1 0,0-1 0,-1 1 0,0 0 0,0 1 0,0-1-1,-1 1 1,1 0 0,-1 0 0,0 1 0,0-1 0,0 1 0,-1 1 0,-7-3 0,-8-1-249,0 2 0,0 0 1,0 1-1,-1 1 1,-39 2-1,24 3-11,0 1 0,-60 16 0,14 5 118,1 4 1,1 3-1,1 4 0,3 4 1,1 3-1,2 3 0,2 3 1,-81 73-1,123-96 177,2 2 1,-42 50-1,63-67-81,-1 1 0,2 0 1,-1 0-1,2 0 0,0 0 0,0 1 0,1 0 1,1 1-1,0-1 0,1 1 0,-2 15 0,4-25 7,1-1-1,0 1 0,0 0 1,0-1-1,1 1 1,-1 0-1,1-1 0,0 1 1,0-1-1,0 1 1,0-1-1,1 0 0,-1 1 1,1-1-1,0 0 1,0 0-1,3 3 0,-2-2 14,1-1 0,0 1 0,0-1 0,1 0 0,-1 0 0,1-1 0,-1 1 0,1-1 0,0 0 0,9 2 0,9 1 54,0-1 1,0-2-1,1 0 1,31-2-1,-34 0-48,9-2 21,0-1 0,-1-1-1,0-2 1,0 0-1,0-2 1,-1-2 0,0 0-1,28-16 1,30-19 50,88-62-1,98-90 258,-219 152-381,-1-3 0,78-94 0,-150 165-1609,-41 52 1518,41-44 172,1 1 0,2 1-1,1 1 1,-19 55-1,28-65 60,1 0 0,1 1 0,1-1-1,0 1 1,3 0 0,0 0 0,4 46-1,-2-65-108,0-1-1,1 1 1,0-1-1,0 1 1,0-1-1,0 0 1,1 0-1,0 0 1,0 0-1,0-1 1,0 1-1,1-1 1,0 0-1,0 0 1,0 0-1,0 0 1,1-1-1,0 1 1,-1-1-1,1-1 1,0 1-1,1-1 1,-1 1-1,8 1 1,9 2-322,-1 0 1,1-2 0,0-1-1,39 2 1,2-4-1333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6.0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210 151 1432,'0'0'5413,"-24"6"-4492,10 2-973,1 1 1,0 0 0,1 1-1,0 0 1,0 1-1,1 1 1,0 0 0,1 0-1,1 1 1,0 0 0,0 0-1,1 1 1,1 0-1,1 1 1,0 0 0,1 0-1,0 0 1,1 0 0,1 1-1,0 0 1,1-1-1,1 32 1,1 20-205,0-66 255,1 0-1,-1 0 1,0 0-1,1 0 1,-1-1-1,0 1 1,1 0-1,-1 0 1,1-1 0,-1 1-1,1 0 1,0-1-1,-1 1 1,1 0-1,0-1 1,-1 1-1,1-1 1,0 1 0,0-1-1,-1 0 1,1 1-1,0-1 1,0 0-1,0 1 1,0-1-1,0 0 1,-1 0 0,3 0-1,30 1 73,-23-1-9,-4-1-53,1 1 0,-1-1 0,1 0 1,-1 0-1,1-1 0,-1 0 0,0 0 0,0 0 1,0-1-1,0 0 0,0 0 0,7-6 0,-4 2-65,0-1-1,0 0 1,-1 0-1,0-1 0,0 0 1,8-14-1,-3 1-114,-1 0 0,-1 0 0,-1-1 0,-1 0 0,11-48 0,-17 58 99,-1 0 0,-1 0 0,1-16 0,-2 28-115,13 13-372,-9-6 584,1 0-1,-1 0 1,1-1-1,0 1 1,0-1-1,0-1 1,1 1-1,0-1 1,0 0 0,9 5-1,-11-7 35,1 0 0,-1 0 1,1 0-1,0-1 0,0 0 0,0 1 0,0-2 1,0 1-1,0-1 0,0 1 0,0-2 0,0 1 1,0 0-1,-1-1 0,1 0 0,5-1 0,-6 0-28,0 0-1,0 0 0,-1-1 0,1 1 0,-1-1 0,1 0 0,-1 0 0,0 0 0,0 0 1,0 0-1,-1-1 0,1 1 0,-1-1 0,0 0 0,3-6 0,0 0-57,-1-1 0,0 1 0,-1-1 0,4-21 0,-6 23-18,0 0-1,-1 0 1,0 0-1,0 0 1,-1 0 0,0 0-1,-1 0 1,0 1-1,0-1 1,-1 0-1,0 1 1,-6-13-1,6 16 12,2 2 26,0 1 0,-1-1 1,2 1-1,-1-1 0,0 0 1,0 1-1,1-1 0,0 0 1,-1 0-1,1 1 0,0-4 1,0 5-72,9 1-94,-2 0 204,0-1 1,0 2 0,0-1-1,0 1 1,0 0-1,0 0 1,0 1 0,0 0-1,-1 0 1,1 1-1,-1 0 1,0 0 0,1 0-1,-1 1 1,-1 0 0,1 0-1,0 0 1,-1 1-1,0 0 1,0 0 0,-1 0-1,1 1 1,4 7 0,-5-7-19,-1 1 1,0-1 0,0 1 0,-1 0 0,1 0 0,-1 0 0,-1 0 0,0 0 0,0 0 0,0 0 0,-1 1 0,0 9 0,-1-14-21,1 0 0,-1 0 1,0 0-1,0-1 0,0 1 1,0 0-1,-1-1 0,1 1 0,-1-1 1,0 1-1,1-1 0,-1 0 1,0 1-1,0-1 0,0 0 1,-1-1-1,1 1 0,0 0 0,-1 0 1,1-1-1,-6 3 0,0 0-162,-1 0 0,1-1 0,-1 0 0,1 0 0,-1-1 0,-12 2 0,6-3-369,-1 0 0,1-1 1,-18-2-1,0-5-1176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6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3745,'0'0'1165,"20"22"-957,-3-2-143,-5-8-4,0 0 1,-1 1-1,-1 1 0,0 0 1,-1 0-1,-1 1 0,0 0 0,-1 0 1,10 30-1,159 508-1076,-175-551-121,-1-8-1725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6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1 316 5065,'0'0'2801,"170"-88"-3257,-121 61-721,10-14-431,-13 6-424,-7 2-217</inkml:trace>
  <inkml:trace contextRef="#ctx0" brushRef="#br0" timeOffset="1">528 1 472,'0'0'4217,"101"194"-3665,-84-146-272,-4-4-64,-3-6-200,-4-6-16,-3-5-512,-3-15-448,0-6-632,-13-6-593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7.1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7986,'0'0'104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7.4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0 1432,'0'0'915,"-15"28"-848,-44 89 162,56-112-177,1 1-1,-1 0 1,1 0 0,0 0-1,1 0 1,-1 0-1,1 1 1,1-1-1,-1 0 1,1 1 0,0-1-1,1 7 1,0 6 159,-1-6-35,0 0 1,1 0 0,1 0-1,0 0 1,6 19 0,-5-24-129,0-1 0,1 1 0,0 0 0,0-1 1,1 0-1,0 0 0,0 0 0,1-1 0,8 9 0,-7-9-23,0 0-1,0-1 0,1 0 1,-1 0-1,1 0 1,0-1-1,0 0 0,1-1 1,-1 0-1,1 0 0,0 0 1,0-1-1,11 1 0,-13-3-26,-1 0-1,1 0 0,-1 0 1,1-1-1,-1 1 0,1-2 0,-1 1 1,0-1-1,1 0 0,-1 0 1,0-1-1,0 1 0,0-1 0,-1-1 1,1 1-1,-1-1 0,0 0 1,9-9-1,-3 1-73,0-1 1,-1 0-1,-1-1 1,0 0-1,-1 0 1,12-31-1,23-97-71,-38 123 177,-5 18-17,0 0 0,0 0 0,0 0 1,0 0-1,0 0 0,0 0 0,1 1 0,-1-1 0,0 0 0,1 0 0,-1 0 0,1 0 0,-1 0 0,1 0 0,-1 1 0,1-1 0,0 0 0,-1 1 0,1-1 0,0 0 0,-1 1 0,1-1 0,0 1 0,0-1 0,0 1 0,0-1 1,0 1-1,-1-1 0,1 1 0,0 0 0,2-1 0,-1 2-2,0 0 1,0-1 0,-1 1-1,1 0 1,0 0 0,0 0-1,-1 0 1,1 1 0,0-1-1,-1 0 1,1 1 0,-1-1-1,0 1 1,2 2-1,142 175 218,-143-177-956,-2-8-2669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7.8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5873,'0'0'952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8.2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1688,'0'0'827,"4"27"-629,32 174 383,-25-147-397,2 0 1,2-1-1,3-1 0,2-1 0,49 89 1,-68-138-155,0-1 0,0 1 0,0-1 0,0 1 0,0-1 0,0 1 1,0-1-1,1 0 0,-1 1 0,1-1 0,-1 0 0,1 0 0,-1 0 0,1 0 1,0 0-1,-1 0 0,1-1 0,2 2 0,-2-2 1,-1-1-1,1 1 1,-1 0-1,1-1 1,-1 1 0,1-1-1,-1 1 1,1-1-1,-1 0 1,0 0 0,0 1-1,1-1 1,-1 0 0,0 0-1,0 0 1,0 0-1,0-1 1,0 1 0,0 0-1,0 0 1,0-1-1,0 1 1,0-2 0,60-113-489,-45 81 287,1 2 0,30-44 0,-46 77 173,-1-1 0,1 1-1,0 0 1,-1-1 0,1 1 0,-1 0 0,1 0 0,0 0 0,-1-1 0,1 1 0,0 0 0,-1 0 0,1 0 0,0 0 0,-1 0 0,1 0 0,0 0 0,-1 0 0,1 1-1,0-1 1,-1 0 0,1 0 0,0 0 0,-1 1 0,1-1 0,-1 0 0,1 1 0,-1-1 0,1 1 0,0-1 0,-1 0 0,1 2 0,18 14 47,-18-15-40,6 6 23,1 1-1,0-1 1,1 0-1,-1-1 0,1 0 1,1 0-1,-1-1 1,1-1-1,0 1 1,0-1-1,0-1 0,1 0 1,-1-1-1,1 0 1,-1 0-1,1-1 0,18 0 1,-24-2-25,0 0 0,0 0 0,1 0 0,-1-1 0,-1 0 0,1 0 0,0 0 0,0-1 0,-1 1 0,1-1 0,-1 0 0,0 0-1,0-1 1,0 1 0,0-1 0,-1 0 0,0 0 0,1 0 0,-1 0 0,2-6 0,3-3 88,0 0 0,-1 0 0,-1-1 0,-1 0 0,0 0 0,4-16 0,-9 31-95,0-1 0,0 0 0,0 0 0,0 0 0,0 0 1,0 0-1,0 0 0,0 0 0,0 0 0,0 0 0,0 0 1,0 0-1,0 0 0,0 1 0,0-1 0,1 0 0,-1 0 1,0 0-1,0 0 0,0 0 0,0 0 0,0 0 0,0 0 0,0 0 1,0 0-1,0 0 0,0 0 0,0 0 0,1 0 0,-1 0 1,0 0-1,0 0 0,0 0 0,0 0 0,0 0 0,0 0 1,0 0-1,0 0 0,0 0 0,1 0 0,-1 0 0,0 0 0,0 0 1,0 0-1,0 0 0,0 0 0,0-1 0,0 1 0,0 0 1,0 0-1,0 0 0,0 0 0,0 0 0,0 0 0,0 0 1,1 0-1,-1 0 0,0 0 0,0 0 0,0-1 0,0 1 1,0 0-1,0 0 0,0 0 0,0 0 0,6 13-61,4 18 53,7 46 245,-4 1 0,-3 0 0,-3 1 0,-6 105 1,-1-180-232,-1 0 0,1 0-1,-1 0 1,0 0 0,-1 0 0,1-1 0,-1 1 0,1 0 0,-1-1 0,0 1 0,-1-1 0,1 1 0,0-1 0,-1 0 0,0 0 0,0 0 0,0-1 0,0 1 0,0-1 0,0 0 0,-1 1 0,1-1 0,-1-1 0,0 1 0,1 0 0,-1-1 0,-5 1 0,-8 3 5,1-1 1,-1-1-1,0-1 1,0-1-1,-20 0 1,9 0-150,16 0 18,0-1 1,0 0 0,0-1-1,0 0 1,0-1-1,-17-5 1,-7-8-641,1-2 1,-65-42-1,24 9-1048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30:48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0 351 4217,'0'0'608,"174"-121"-328,-83 65-280,34-15-72,-21 15-712,-19 9-1353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49.4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1244 180 1512,'0'0'4140,"-8"-21"-3723,-31-67 101,38 84-493,-2 0 1,1 1 0,0-1-1,-1 1 1,1 0 0,-1 0-1,0 0 1,0 0-1,0 0 1,-1 1 0,1-1-1,-1 1 1,1 0 0,-1 0-1,0 0 1,0 0-1,1 1 1,-7-2 0,-1 0-2,-4-1-65,0 0 0,0 1 1,-1 1-1,1 1 0,-1 0 1,-29 3-1,18-2-99,2 3 19,0 0 0,1 1 0,-1 1 0,1 2 0,0 0 0,1 2 0,-1 0 0,2 2 0,-37 22 0,-12 14 41,-96 81-1,-68 82-89,209-183 188,1 1 0,2 1 0,1 1 0,1 1 0,1 1 0,-20 48 0,33-62-22,0 1 0,2 0 0,1 0 0,0 1 0,1-1-1,1 1 1,1 37 0,2-50 8,0 0 1,0-1-1,1 1 1,-1 0-1,1-1 0,1 0 1,-1 1-1,1-1 0,1 0 1,-1 0-1,1 0 0,0-1 1,0 1-1,0-1 0,1 0 1,0 0-1,0-1 0,0 0 1,0 1-1,1-1 1,0-1-1,10 6 0,2 0 24,2-1-1,-1 0 1,1-2 0,0 0-1,0-1 1,28 3 0,-9-3 17,1-1 0,-1-3 0,1-1 0,-1-1 0,1-3 1,-1-1-1,0-1 0,74-24 0,-44 1-181,0-3-1,-2-2 1,-1-4-1,109-83 1,210-219-2750,-284 241 1185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0.1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1012 1 3993,'0'0'848,"-9"23"-1651,-116 262 1359,-659 1373 1229,691-1479-1305,94-190-354,18-53-272,3 0-1,3 2 1,45-82-1,-65 134 131,36-71-166,3 2-1,4 2 1,79-97 0,-103 144 159,2 2 0,1 0 0,2 2 0,0 1 0,2 1 0,0 1 0,2 2 0,0 2 0,1 1 0,55-21 0,-68 32 29,1 1 0,0 1 0,0 1 0,0 1 0,1 1 0,-1 1 0,29 2 0,-45-1-8,0 1 0,-1 0 1,1 0-1,0 1 0,-1 0 0,1 0 0,-1 0 0,1 1 0,-1-1 0,0 1 0,0 0 1,0 1-1,-1-1 0,6 6 0,-4-3 3,0 2 0,0-1 1,0 1-1,-1 0 0,0 0 0,-1 0 1,1 1-1,2 9 0,1 7 48,-1 2 1,-1-1-1,-1 0 0,-2 1 1,1 33-1,-5 148 294,-2-168-285,-2-1 1,-2 1 0,-13 44-1,-180 433-11,193-500-96,-1 1-72,4-11-86,0 0 0,1 1 0,1-1-1,-1 1 1,1 0 0,0 0 0,-1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0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1346 0 2777,'0'0'3086,"-18"1"-1203,-33 8-1909,1 2 1,0 2-1,-64 27 1,47-16-67,21-8 2,-405 143-920,11 24 530,425-176 462,8-5 10,1 1 0,0 0 0,0 1-1,-12 7 1,17-8 35,1-3 102,0 35-302,3 6 134,1-1 0,14 59 1,-4-26 59,104 826 506,-111-736-546,-7-94-2663,0-62 935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0.4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 1 3441,'0'0'1120,"-13"177"-928,-10-86 112,-4 9-16,-2 3-96,0 0 72,2-5-112,1-10-32,0-11-120,3-13 0,3-16-136,4-16-336,0-20-400,3-12-624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0.8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4689,'0'0'0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1.1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200 86 680,'0'0'743,"-2"38"-151,-1-4-464,-22 233 654,9-151-318,-5-2 0,-49 156 0,66-257-370,0 1 148,-1 0 0,0-1 0,-1 1 0,-1-1 0,0 0 0,-13 19 0,16-95 2163,5 19-2506,3 0-1,1 0 1,12-43 0,42-126-505,-41 160 189,1 0-1,3 1 1,44-75 0,-51 103 340,1 0 0,1 0 0,1 2-1,1 0 1,1 1 0,1 1 0,1 1 0,41-28 0,-51 40 100,0 0 1,0 1 0,1 1-1,0 0 1,0 1-1,0 0 1,1 1 0,-1 0-1,1 1 1,0 1-1,-1 0 1,20 2-1,-27 0-18,1-1-1,-1 1 0,0 1 1,0-1-1,0 1 0,0 0 1,-1 0-1,1 1 0,-1 0 0,1 0 1,-1 0-1,0 1 0,5 4 1,-1-1 29,-1 2 0,0-1 0,-1 1 0,1 1 0,-2-1 0,9 16 1,-1 3 108,-2 1 0,0 1 0,-2 0 0,7 39 0,-3 0 264,7 132-1,-17 72-292,-4-206-199,-7 112-3058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1.6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240 497 2481,'0'0'2571,"31"-14"-1982,99-49 75,-123 60-589,-1 0-1,0 0 1,0-1-1,0 0 1,0-1-1,-1 1 1,1-1-1,-1 0 1,0 0-1,-1-1 1,1 1-1,6-13 1,-2 4 62,2-3-209,-1-1 1,0 0-1,-2 0 0,0-1 1,-1 0-1,-1-1 1,0 1-1,-2-1 0,0 0 1,-1 0-1,-1-1 1,-2-27-1,0 46 34,0 0 1,0 0-1,0 0 0,0-1 1,-1 1-1,1 0 0,-1 0 0,0 0 1,1 0-1,-1 0 0,0 0 1,0 0-1,0 0 0,-1 0 1,1 0-1,0 0 0,-1 1 0,1-1 1,-3-1-1,1 0-55,0 1-1,-1 1 1,1-1-1,0 0 1,-1 1-1,1-1 1,-1 1-1,1 0 1,-1 1-1,-7-2 1,2 1-38,-1 1 1,1 0 0,-1 1-1,1 0 1,-1 0 0,1 1-1,-1 0 1,-15 7 0,8-1 145,0 1 1,1 1-1,0 0 1,1 2 0,0-1-1,-21 23 1,8-4 141,2 0 1,-25 37-1,27-30 67,1 1 0,2 1 0,-24 59 1,34-68-78,1 0 1,2 1-1,0 1 1,3-1-1,-4 47 1,8-53-9,0-1 1,2 1-1,7 47 1,-6-64-112,0 0 0,0 0 0,1-1 0,0 1 0,1-1 0,0 1 0,0-1 0,0 0 0,1-1 0,0 1 0,0-1 0,1 0 0,0 0 0,0-1 0,11 8-1,-7-6-6,0-1 0,1 0-1,-1-1 1,1 0-1,1 0 1,-1-1 0,1-1-1,16 3 1,5-2-857,62-1-1,-88-2 548,0-2-1,0 1 1,1-1-1,-1 0 0,0 0 1,0-1-1,0 0 0,0 0 1,8-4-1,12-11-2212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3.3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360 1839 1528,'0'0'995,"36"-27"-619,118-88-77,-112 83 267,-2-1 0,-1-3 1,-2 0-1,-1-3 0,-2-1 0,41-63 1,-45 54-261,-1-2 1,-3-1 0,-2-1 0,23-75-1,46-227-881,1-136-381,-80 412 992,-14 75-50,6-24-582,2-59-1,-18 89-319,4 1 886,0 0 0,0 0 0,0 1-1,0 0 1,1 0 0,-1 0-1,1 1 1,0-1 0,1 1-1,-1 1 1,-4 6 0,-6 5 4,-89 102 22,5 5 1,-98 164-1,-128 290 156,124-151 196,154-308-150,-54 210 0,82-244-132,4 0-1,3 2 0,4-1 1,6 156-1,3-237-56,-1 0 0,1 0 0,-1 0-1,1-1 1,1 1 0,-1 0 0,1 0 0,-1-1 0,1 1 0,1-1-1,-1 1 1,1-1 0,-1 0 0,1 0 0,7 7 0,-6-8 44,1 0-1,-1 0 1,1 0 0,0 0 0,-1-1 0,1 0 0,0 0 0,1 0 0,-1-1-1,0 1 1,0-1 0,1-1 0,-1 1 0,8-1 0,14 1 106,0-2 1,-1-1-1,1-1 1,-1-1-1,0-2 1,0 0 0,49-20-1,27-17-181,-3-3-1,-2-5 1,-2-4-1,152-118 1,-217 148-9,-1-1-1,-2-1 1,0-2-1,-2 0 1,32-50-1,-45 60 26,-1 0-1,-1-2 0,-1 1 1,-1-1-1,-1 0 1,0 0-1,-2-1 0,-1 0 1,0 0-1,1-43 1,-5 57-18,0 0 0,-1-1-1,1 1 1,-1 0 0,-1 0 0,0 0 0,0 0 0,0 1 0,-1-1 0,0 0 0,-1 1 0,0 0 0,0 0 0,0 0 0,-1 0 0,0 1 0,0-1 0,-1 1 0,0 1-1,0-1 1,0 1 0,0 0 0,-1 0 0,-8-3 0,10 5-45,-1 1 1,1 0-1,-1 0 0,0 1 0,1-1 0,-1 1 0,0 1 1,0-1-1,0 1 0,0 0 0,0 0 0,0 1 0,0 0 0,1 0 1,-1 0-1,0 1 0,1-1 0,-1 1 0,0 1 0,1-1 1,0 1-1,-8 6 0,-5 2-1,2 2 0,-1 0 1,2 1-1,0 0 0,-15 19 0,3 0 116,2 1 0,0 2 0,3 0 0,1 2 0,1 0 0,3 1 0,1 1-1,2 1 1,1 0 0,3 0 0,1 1 0,2 1 0,2 0 0,1 75 0,4-72 73,9 82 1,-6-111-86,1-1-1,0 1 1,2-1-1,-1 0 1,2-1-1,0 1 1,1-1-1,12 17 1,-12-20 4,1 0 0,1-1-1,0-1 1,0 0 0,1 0 0,1-1-1,-1 0 1,1-1 0,19 10 0,-12-9-30,-1-2 0,1 0 0,0-1 0,1 0 0,-1-2 0,25 3 0,-8-5-220,0-1 1,0-1 0,0-3-1,0 0 1,0-3-1,-1 0 1,35-13-1,56-27-1719,-18-6-628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4.20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862 201 2681,'0'0'4318,"-22"-15"-3589,-74-47-334,90 58-380,-1 1-1,1 0 0,-1 1 1,0-1-1,0 1 1,0 1-1,0-1 1,0 1-1,0 0 1,0 1-1,-1 0 0,1 0 1,-13 2-1,4-1 3,-1 2-13,0 0 0,0 1 0,0 1 1,1 0-1,-1 1 0,1 1 0,0 1 0,1 0 0,0 1 1,0 0-1,-19 18 0,-4 5 67,2 2 1,-57 68-1,58-59-9,3 1-1,-42 76 1,56-86-38,2 1 1,1 0 0,2 1-1,-13 56 1,22-66-68,1 0 0,1 0 0,2 29 0,0-32-12,0-22 43,0 1 0,0-1 0,0 1 0,0 0 0,0-1 0,0 1 0,0-1 0,1 1 0,-1-1 0,1 1 0,-1-1 0,1 1 0,0-1 0,-1 1 0,1-1 0,0 0 0,0 1 0,0-1 0,0 0 0,0 0 0,0 0 0,0 0 0,0 0 0,1 0 0,-1 0 0,0 0 0,1 0 0,-1 0 0,1-1 0,-1 1 0,0-1 0,1 1 0,0-1 0,-1 1 0,1-1 0,-1 0 0,1 0 0,-1 0 0,1 0 0,0 0 0,-1 0 0,1 0 0,-1 0 0,1-1 0,1 0 0,6-1 12,-1 0 0,0 0-1,0-1 1,0-1 0,-1 1 0,1-1 0,11-8 0,13-13-224,-1-2 1,-1-1-1,-2-1 1,-1-2-1,-1 0 1,42-70-1,-13 6-1158,57-138 0,-105 216 1069,5-14-177,-8 27 23,-2 13-284,-2 51 974,15 109 0,-11-146-130,1 1 1,1-1-1,1 0 1,1-1-1,1 0 1,1 0-1,21 35 1,-26-51-68,0 1 0,0-1 0,0 0 0,1 0 0,0-1 0,0 1 0,0-1 0,1-1 0,0 1 0,-1-1 0,2 0 0,-1-1 0,0 1-1,13 2 1,-4-2 46,0-1 0,0-1 0,0-1 0,0 0 0,1-1-1,19-2 1,-24 0-72,-1 0-1,0 0 1,1-1-1,-1-1 1,0 0-1,-1 0 1,1-1-1,-1 0 1,0-1-1,0 0 1,-1-1-1,1 0 1,-1 0-1,-1-1 1,0 0-1,0-1 1,0 0-1,-1 0 1,9-16-1,-4 4 63,0 0 0,-2-1-1,-1 0 1,-1 0 0,0-1-1,-2 0 1,-1 0 0,4-38 0,-2-78 527,-5 82-418,16-108 1,-17 158-192,1 0 0,0 0 0,0 0 1,0 0-1,1 0 0,0 1 0,0-1 0,1 1 1,0 0-1,0 0 0,1 1 0,7-10 0,-7 12-2,0-1-1,0 1 0,0-1 0,0 2 0,1-1 0,-1 0 0,1 1 0,-1 0 0,1 0 0,0 1 0,0 0 0,0 0 0,0 0 1,0 1-1,7 0 0,-10 0 7,0 0-1,0 1 1,0 0 0,0-1 0,-1 1 0,1 0 0,0 0 0,-1 1 0,1-1-1,-1 1 1,1-1 0,-1 1 0,0 0 0,0-1 0,1 1 0,-1 0 0,0 1-1,-1-1 1,1 0 0,0 1 0,-1-1 0,1 1 0,-1-1 0,0 1 0,1 3 0,5 10 3,-2 0 1,0 0-1,3 20 1,-6-25 25,29 171 222,-22-115-258,3-1 0,2 0 0,39 105 1,-51-167-6,3 11-181,2-1 0,12 21-1,-16-32 153,-1 1-1,0-1 0,1 0 0,0 0 0,0 0 0,0 0 0,0 0 1,1 0-1,-1-1 0,1 0 0,-1 0 0,1 0 0,0 0 0,7 3 1,-5-4-9,-1-1 0,1 1 0,-1-1 1,1 0-1,-1 0 0,10-2 1,32-10-780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4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178 69 96,'0'0'690,"0"32"-37,0 235 342,-1-194-832,-4 0 0,-3 0 0,-4-1 0,-2 0 0,-3-1 0,-4 0 0,-34 79 0,51-142-88,-10 22-147,13-29 135,1 0-1,-1 0 1,0 0 0,1 0-1,-1 0 1,0 0 0,0 0-1,0 0 1,0-1 0,0 1-1,0 0 1,0 0 0,0-1-1,0 1 1,0-1 0,0 1-1,0-1 1,0 1 0,0-1-1,-3 1 1,4-3 23,-1 1-1,0-1 1,1 1-1,-1-1 1,1 0-1,-1 1 1,1-1-1,0 1 0,0-1 1,-1 0-1,1 1 1,0-1-1,1 0 1,-1 1-1,0-3 1,1 0 98,-1-24 84,-1-25-104,2 0-1,17-99 1,5 36-687,6 1 1,78-197-1,-97 290 432,1 1 1,0-1-1,2 2 1,0 0-1,31-34 0,-38 48 69,0 0 0,0 1 0,1-1 0,0 1 0,0 1 0,1-1 0,0 1 0,13-5 0,-15 7 7,0 1 0,-1-1 0,1 1-1,0 1 1,0-1 0,0 1-1,-1 0 1,1 0 0,0 1 0,0 0-1,0 0 1,-1 0 0,1 1-1,6 2 1,-4 0 7,-1 0 0,0 0 0,0 1 1,0 0-1,-1 0 0,1 0 0,-1 1 0,0 0 0,-1 0 0,9 13 0,5 9 34,19 40 0,77 200 457,-83-183-452,79 148-1,-109-229-46,2 3-7,1 0-1,-1 0 0,1 0 0,11 11 1,-14-16 3,0-1 0,-1 1-1,1-1 1,0 0 0,0 0 0,0 0 0,0 0 0,0 0 0,0 0 0,0 0 0,0-1 0,0 1 0,1-1 0,-1 0 0,0 1 0,0-1 0,0 0 0,1 0 0,-1 0 0,0-1 0,0 1-1,0-1 1,1 1 0,2-2 0,4-2-185,-1-1 0,1 0-1,-1-1 1,0 0-1,0 0 1,-1 0 0,0-1-1,10-12 1,25-28-1585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5.0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1 624,'0'0'1897,"59"191"-1209,-46-102-176,0 2-240,-3-2-64,-4-10-128,-2-8-80,-4-12-344,0-18-560,0-20-761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5.3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6185,'0'0'1401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5.6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65 232,'0'0'1164,"13"35"-705,1-1-298,5 14 265,-1 1 0,19 93 0,14 262 1908,-40 6-1275,-11-414-724,1-120-507,6 0 1,4 0-1,56-241 1,-58 334-15,0 0 0,2 1 1,2 0-1,0 1 0,2 1 0,1 0 0,38-50 0,-42 64 161,0 1 0,1 0 0,1 0 1,0 2-1,1-1 0,0 2 0,1 0 0,0 1 0,0 0 0,1 2 0,0 0 0,0 0 0,1 2 0,0 0 0,22-2 0,-14 3 47,0 1 0,1 2 0,-1 1 0,0 1 0,0 1 0,38 7 0,-49-5 5,0 0-1,0 1 0,-1 1 1,1 0-1,-1 1 1,-1 1-1,1 0 1,-1 1-1,-1 0 0,0 1 1,0 0-1,12 15 1,-6-5 18,-2 2 0,-1 0 0,-1 1 1,-1 1-1,-1 0 0,0 1 0,-2 0 1,-2 0-1,12 50 0,-4 16 167,6 142 0,-15-135-384,-7-85-7,2 0 0,0 0 0,0 0 0,8 24 0,-9-36 140,0 1 1,0-1-1,0 1 0,0 0 1,0-1-1,0 0 0,1 1 1,-1-1-1,0 0 0,1 1 1,-1-1-1,1 0 0,0 0 1,-1 0-1,1-1 0,0 1 1,-1 0-1,1-1 0,0 1 1,0-1-1,0 1 0,-1-1 1,1 0-1,0 0 0,0 0 1,0 0-1,2 0 0,3 0-134,-1-1 0,1 0 0,0-1-1,-1 1 1,1-1 0,10-5 0,31-22-1121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0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1 433 2865,'0'0'2056,"216"-109"-1928,-151 74-32,4 0-88,-3-1 48,-4 4 152,-7-1 232,-5 7-72,-5-1-256,-5 7-112,-4 5-72,-4 0-424,11-5-544,-10 5-408,-4 0-313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56.3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1076 36 3577,'0'0'709,"-32"2"-737,-101 12 19,126-12 17,1-1 1,0 1-1,0 0 0,0 0 0,0 1 1,0 0-1,1 0 0,-1 0 1,1 1-1,0 0 0,0 0 1,0 0-1,0 1 0,1-1 1,0 1-1,-8 11 0,2-3 59,-7 9 32,1 1 1,1 0-1,1 1 0,1 1 1,-19 50-1,25-54-46,1 0 0,1 0 0,1 1 0,0 0 0,2-1-1,1 1 1,0 0 0,3 23 0,-1-44-55,-1 0 0,1 0-1,0 0 1,-1 0 0,1 0 0,0 0-1,0 0 1,0 0 0,0-1-1,0 1 1,0 0 0,0 0 0,0-1-1,0 1 1,0-1 0,0 1-1,0-1 1,0 1 0,0-1 0,1 0-1,-1 0 1,0 1 0,0-1 0,0 0-1,1 0 1,-1 0 0,0 0-1,2-1 1,39-4-92,-31 1 85,-1-1 1,0 0-1,0 0 0,0-1 1,-1 0-1,0-1 0,0 0 1,-1-1-1,12-13 0,-4 4 6,-1-2 0,-1 0 0,19-34 0,-22 32 41,-2 0-1,0 0 1,-2-1-1,0 0 1,-2 0-1,4-28 1,-3-8 45,-2-72 1,-4 129-164,0 6-323,0 53 121,16 399 980,43 411 578,-57-727-1244,-5 235 239,-1-313-442,-3-1 0,-3 0 0,-33 115 0,31-144 219,-1 0 0,-2 0-1,-1-2 1,-1 0 0,-1-1 0,-2 0-1,-2-2 1,0 0 0,-2-2 0,-42 38-1,47-48 52,-2-1 0,1 0-1,-2-2 1,0 0-1,0-2 1,-1 0 0,-1-2-1,1 0 1,-2-2-1,1 0 1,-1-2 0,0-1-1,0-1 1,0-1 0,-36-1-1,47-3-108,0 1 0,0-2 0,1 0 0,-1 0-1,1-1 1,0-1 0,0-1 0,1 1 0,-1-2 0,1 0-1,0 0 1,1-1 0,0-1 0,0 1 0,1-2 0,0 0-1,1 0 1,0-1 0,0 0 0,-7-13 0,2 1-261,1-1 0,1-1-1,2 0 1,0-1 0,1 0 0,2-1 0,1 1 0,0-1 0,-1-43 0,5 16-295,2-1 1,2 1-1,3 0 1,18-82-1,20-17-1193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1.88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560 60 496,'0'0'2129,"-9"-4"-1701,-63-33 613,58 33-932,0 0 1,0 1-1,0 0 0,0 1 0,-1 0 1,1 2-1,-1-1 0,1 2 0,0 0 1,-15 3-1,18-1-129,1 0-1,0 0 1,0 1 0,0 1 0,1-1 0,-1 2 0,1-1 0,0 1-1,1 1 1,-1 0 0,1 0 0,1 0 0,-1 1 0,-10 15-1,3-3 15,2 0-1,0 1 1,2 0-1,0 1 1,-12 35-1,4 5 18,3 1 1,2 1-1,-6 86 0,13-54 10,10 156 0,0-221-15,1-1 0,2 0 0,1-1-1,1 0 1,1 0 0,2 0 0,1-1 0,1-1-1,2 0 1,0-1 0,2 0 0,0-2 0,2 0 0,1-1-1,1-1 1,35 30 0,-24-27 5,0-1 0,1-1 1,2-2-1,0-2 0,1-1 0,1-2 0,0-1 0,1-2 1,1-2-1,0-1 0,0-2 0,42 3 0,-23-7 73,89-4 0,-116-3 35,-1-1 0,1-1 0,-1-1 0,47-17 0,-26 3 91,0-3 1,83-49-1,-111 57-204,-1 0 0,0-1 0,-2-2 1,0 0-1,-1-1 0,-1 0 0,28-40 0,-39 48-50,0-1 1,-2 0-1,1 0 0,-1-1 0,-1 1 0,0-1 1,3-23-1,-3-1-222,-1-55-1,-4 77 148,0 1 0,-1 0-1,-1 0 1,0 0 0,0 1-1,-2-1 1,1 1 0,-2 0 0,0 0-1,0 0 1,-1 1 0,-1 0-1,0 1 1,-1-1 0,-15-15-1,9 13-103,0 0-1,0 1 0,-2 1 0,0 0 0,0 1 0,-1 1 0,0 1 0,-1 0 0,1 1 1,-27-7-1,31 11 337,22 4 305,23 8 199,-5 3-279,-2 0-71,0 0 1,1-2 0,0-1-1,1 0 1,-1-2 0,1-1-1,28 1 1,-25-5-218,-15 1-48,0-1 0,0-1-1,0-1 1,0 0-1,0 0 1,0-2-1,16-4 1,-4-5-578,0-1 0,45-32 1,-20 7-1718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3.2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0 531 1072,'0'0'2844,"35"-11"-2422,113-37-31,-131 43-289,-1-1 0,0-1 0,-1-1 0,1 0 0,15-13 0,-7 6 88,-8 4-44,34-20 477,65-54-1,-103 74-578,0 0-1,0 0 1,-1-1 0,-1-1 0,0 0-1,0 0 1,-2-1 0,1 0-1,-2 0 1,8-19 0,-14 28-95,1 0 1,0 0-1,-1-1 1,0 1-1,0 0 1,-1 0-1,0-1 1,1 1-1,-2 0 1,1-1-1,-2-5 1,2 8 10,-1 1 0,0 0 0,0 0 0,-1 0 0,1 0 0,0 0 0,-1 0 0,1 0 0,-1 0-1,1 0 1,-1 0 0,0 1 0,0-1 0,0 1 0,0 0 0,0-1 0,0 1 0,0 0 0,0 0 0,-1 0 0,1 0 0,0 1 0,-1-1 0,1 1 0,-4-1 0,-12-2-194,0 0 1,0 2-1,0 0 0,0 1 1,0 1-1,1 1 0,-1 0 1,0 1-1,0 1 0,1 1 1,0 0-1,0 2 0,0-1 1,-26 17-1,24-12 250,2 2 0,-1 0-1,2 1 1,0 0 0,0 1 0,2 1-1,0 1 1,0 0 0,2 1-1,0 0 1,1 1 0,1 0 0,1 0-1,-9 27 1,5-3 228,1 0 1,3 1-1,1 0 0,3 1 1,-1 84-1,6-91-106,3 75 348,-2-100-403,1 1-1,1 0 1,0-1 0,1 0-1,1 0 1,6 14 0,-1-8-27,1-1-1,1 0 1,1 0 0,0-2 0,1 1 0,1-2 0,1 0 0,0-1-1,1 0 1,0-1 0,1-1 0,0-1 0,1-1 0,0 0-1,1-2 1,0 0 0,0-1 0,1-1 0,0 0 0,0-2 0,0-1-1,0 0 1,28-1 0,-20-2-55,-1-1 0,29-4 0,-44 3-81,-1-1 0,0 0 0,0 0 0,0-2 0,-1 1 0,22-13 0,-13 4 54,-1-1 1,0 0-1,-1-2 1,-1 0-1,-1-1 0,0-1 1,-1 0-1,-1-1 1,-1 0-1,0-1 1,-2-1-1,0 0 1,8-24-1,-5 6-48,-2 0-1,-2-1 0,-1-1 0,-2 1 1,-2-1-1,0-67 0,-5 82 49,1-23-33,-2-1 1,-2 0-1,-16-77 0,16 119 80,2 7-17,0-1-1,1 0 0,-1 1 0,0-1 0,1 0 0,0 0 0,-1 1 0,1-1 0,0 0 0,0 0 0,0 0 0,0-2 0,3 26-20,0 0 0,1 0 0,1 0 0,1 0 0,1-1 0,1 0 0,11 22 0,2 6 119,154 407 574,-187-520 68,-1 13-975,2-2-1,2 1 1,2-1 0,3 0 0,2-1-1,7-83 1,-4 131 210,0 0-1,0 0 1,0 1 0,1-1 0,-1 0-1,1 1 1,1-1 0,-1 1 0,1 0-1,0 0 1,0 0 0,0 0 0,1 0-1,0 1 1,5-6 0,-2 4 42,0 1 0,0 0 0,0 1 0,1-1 0,-1 1 0,1 1 0,0 0 0,0 0 0,15-4 0,-7 4 64,-1 1 0,1 0 1,0 2-1,-1-1 1,1 2-1,0 0 1,-1 1-1,1 0 1,-1 1-1,0 1 0,21 8 1,-15-2 37,0 1 0,0 1 0,-1 1 0,-1 1 0,32 29 0,79 94 506,-13 8-328,-104-126-476,-1 0 1,0 2-1,-1-1 0,-2 1 1,0 1-1,6 22 0,-13-33-799,0 1 1,-1-1-1,0 21 0,-1-17-288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3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204 460 3121,'0'0'1649,"28"-16"-1669,88-53 7,-113 67 16,0 0-1,1-1 1,-1 1-1,0 0 1,0-1 0,0 0-1,-1 0 1,1 0-1,-1 0 1,0 0 0,0 0-1,0-1 1,0 1-1,0-1 1,-1 1 0,1-1-1,-1 0 1,0 0-1,0 0 1,-1 1 0,1-1-1,0-6 1,0-3 33,2-13 94,0 0-1,-2 0 1,-1 0 0,-5-46-1,4 67-150,-1-1 0,1 1 0,-1 0 0,-1-1 0,1 1 0,-1 0 0,1 0 0,-1 1 0,-1-1 0,1 1 1,-1-1-1,0 1 0,0 0 0,0 1 0,0-1 0,0 1 0,-1-1 0,0 1 0,0 1 0,0-1 0,-7-2 0,6 2-54,0 1 0,0 1 0,0-1 0,0 1 0,0 0 0,0 0 0,0 0 0,-1 1 0,1 0 0,0 1 0,0-1 0,-1 1 0,1 0 0,0 1 0,0-1 0,0 1-1,0 0 1,0 1 0,-6 3 0,2 1 38,0 1 0,1 0 0,0 1-1,1 0 1,-1 0 0,2 0-1,-1 1 1,1 1 0,-6 13 0,-3 5 87,2 1 1,-12 39 0,14-30 73,3 1-1,1-1 1,2 1-1,2 1 1,1-1-1,5 73 1,0-99-83,0 0 1,0 1 0,1-2 0,1 1 0,1 0 0,0-1 0,0 0-1,1 0 1,1 0 0,0-1 0,1 0 0,0 0 0,1-1-1,0 0 1,1 0 0,0-1 0,19 14 0,-12-12-19,0 0 1,1-1-1,0-1 1,1-1-1,0 0 1,1-1-1,0-2 1,0 0-1,0-1 1,1-1-1,32 3 0,-13-4-100,63-4 0,-86-1 13,-1 0 1,0-1 0,0-1 0,0 0 0,0-1 0,-1-1-1,17-8 1,10-11-414,0-1-1,-2-3 0,42-37 0,-3-10-1149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4.00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3569,'0'0'1592,"19"33"-1447,34 65 329,57 147-1,-42-64-24,140 364 1077,30-11-149,-200-463-1363,4-1-1,64 83 1,-95-141-297,-4-12-395,-6-3 569,-1 0 0,1 0 1,0 0-1,-1 0 1,1 0-1,-1 0 0,0 0 1,-1-6-1,1-160-2812,0 75 960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4.3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0 201 4761,'0'0'1368,"233"-150"-2584,-165 100-1328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4.65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288 336 408,'0'0'2537,"62"168"-1313,-36-91-576,-6-1-328,0-5-168,-7-9-152,-3-9-96,-7-9-480,-3-17-296,0-13-577</inkml:trace>
  <inkml:trace contextRef="#ctx0" brushRef="#br0" timeOffset="1">0 0 7394,'0'0'320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5.07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328 0 1560,'0'0'5127,"-13"2"-5011,6-1-93,-1 0 0,0 1 1,1-1-1,-1 1 1,0 0-1,0 1 1,1 0-1,-1 0 1,1 1-1,0-1 1,-9 8-1,-1 4 68,0 1-1,1 1 1,0 0-1,2 1 1,0 1-1,1 0 1,1 1-1,1 1 1,1-1-1,0 2 0,2-1 1,-7 28-1,2 0 48,3 1 0,2 0-1,2 0 1,0 78 0,6-107-85,1 0-1,0 0 1,2 0 0,0 0 0,2 0 0,0-1 0,1 0 0,1 0 0,1 0 0,0-1 0,2 0 0,0-1 0,1 0 0,1 0-1,17 19 1,-16-23-31,1 0 0,0-1 0,1-1 0,0 0 0,0-1 0,1-1 0,1 0 0,0-1 0,0-1 0,1-1 0,0 0 0,24 5 0,-28-9 3,1 0 0,0-1 1,0 0-1,0-1 0,1-1 1,-1-1-1,0 0 0,0-1 1,0 0-1,0-1 1,-1-1-1,1 0 0,-1-1 1,0-1-1,26-14 0,-19 7-1,0-2-1,-1 0 0,-1-2 1,0 0-1,-1-1 0,-1-1 1,17-24-1,-12 10-159,0-2 0,-3-1 0,27-65 0,-39 83-796,0 1 0,2 0 1,0 1-1,12-19 1,-1 11-1843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6.9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246 1510 936,'0'0'3272,"-2"-32"-2908,-9-104 17,8 104-160,-1 0 0,-14-49 0,6 37-90,-63-227 455,41 164-557,6-1 0,-20-147 0,37-67-265,11 268 221,0 52 17,0 0-1,0 0 1,0 0-1,1 0 0,-1 0 1,0 0-1,1 0 1,-1 0-1,1 0 1,0 0-1,-1 0 0,3-3 1,-2 4 0,-1 1 0,1-1-1,-1 1 1,1-1 0,0 1 0,-1-1 0,1 1 0,-1 0 0,1-1 0,0 1-1,0 0 1,-1-1 0,1 1 0,0 0 0,0 0 0,-1 0 0,1 0-1,0 0 1,0 0 0,-1 0 0,1 0 0,0 0 0,0 0 0,6 2 13,-1 0 0,-1 1 0,1-1 0,0 1 0,0 0 0,7 7 0,-8-7-6,197 131 474,-7 8 1,-7 8-1,201 207 0,-267-234-1979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7.3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1 289 5401,'0'0'1552,"190"-94"-1552,-105 20-728,-10 13-656,-13 2-872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0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1 493 936,'0'0'3089,"30"-19"-2340,102-61-16,306-152 1006,-243 135-1327,-178 88-1014,1-1 0,0 2 0,0 0 0,1 2 0,0 0 0,0 1 1,1 0-1,-1 2 0,23-1 0,-38 4-1021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7.69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1 864 3385,'0'0'643,"15"-25"-545,51-84 245,-59 97-183,-1-1 0,0 0 0,-1 0 1,0 0-1,-1-1 0,-1 0 0,0 0 0,-1 0 1,1-18-1,-1 2 58,5-64-304,-8-146 0,-1 216 6,0 0 0,-2 0 0,0 0 0,-2 0 0,-14-40 0,19 62 24,0 0 1,0 1-1,0-1 0,0 0 0,0 1 1,0-1-1,0 1 0,0-1 0,0 1 1,-1-1-1,1 1 0,0 0 0,-1 0 1,0 0-1,1 0 0,-1 0 0,1 0 0,-1 0 1,0 0-1,0 1 0,1-1 0,-1 1 1,0-1-1,-3 1 0,4 0 32,-1 0-1,0 0 1,1 1-1,-1-1 1,1 0-1,-1 1 1,1-1-1,-1 1 0,1 0 1,-1-1-1,1 1 1,0 0-1,-1 0 1,1 0-1,0 0 1,0 0-1,0 0 1,0 1-1,0-1 1,0 0-1,0 0 1,0 1-1,0-1 1,0 1-1,1-1 1,-1 1-1,0 1 1,-4 16 15,1 0 0,1 1 0,1-1 0,1 1 0,0-1 1,3 23-1,-2 2 97,3 20 82,2-1-1,2 0 1,23 85-1,66 181 937,-92-316-1039,19 60 300,4-1-1,2-1 1,4-2-1,51 81 1,-75-136-343,1-1 0,0 0-1,1-1 1,0 0 0,0-1 0,1 0 0,16 11 0,-21-18-55,1 0 1,-1 0 0,1 0 0,0-1-1,0 0 1,1 0 0,-1-1 0,1 0-1,-1-1 1,1 1 0,0-2 0,-1 1-1,1-1 1,0-1 0,8-1-1,-7 0-96,0 0-1,0-1 0,0 0 1,0-1-1,-1 0 0,1-1 0,-1 0 1,0 0-1,10-8 0,6-7-673,33-35 0,-41 39 436,61-62-1580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8.30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332 1 2473,'0'0'1266,"-35"10"-1187,-109 39 53,137-46-108,1-1 0,0 2 0,0-1 0,0 0 0,0 1 0,0 0 0,1 1 0,0-1 0,0 1 0,0 0 0,0 0 0,1 1 0,0-1 0,0 1 0,0 0 0,1 0 0,-5 10 0,1-2 42,-1 3 36,1 0 1,0 1-1,1 0 1,1 0 0,-4 27-1,5-5 148,0 60 0,4-97-244,0 1 1,0-1-1,1 0 1,-1 1-1,1-1 1,-1 0-1,1 0 1,0 1 0,1-1-1,-1 0 1,0 0-1,1 0 1,0 0-1,-1 0 1,1-1-1,1 1 1,-1 0-1,5 4 1,-3-5 8,0 1 1,0-1-1,0 0 1,0 0-1,0 0 0,1 0 1,-1-1-1,1 0 1,-1 0-1,1 0 0,-1 0 1,1-1-1,8 0 1,-8 1-16,0-1 0,0 0 0,0-1 0,0 1 0,0-1 0,0 0 0,0 0 0,0-1 0,0 1 0,-1-1 0,1 0 0,0 0 0,-1-1 0,1 1 0,-1-1 0,0 0 0,0 0 0,0-1 0,-1 1 0,1-1 0,-1 0 0,1 0 0,-1 0 0,-1 0 0,1 0 0,2-5 0,5-9-160,-1 1 1,0-1-1,-1-1 1,-1 1 0,-1-1-1,-1-1 1,6-38 0,-6-4 36,-2-78 1,-3 98 517,1 49-432,0 0-1,0 0 0,1 0 0,0 0 0,0-1 0,1 1 0,0-1 1,7 12-1,-4-6 28,140 262 1066,66 132 377,-164-301-1561,67 214-1,-104-279 129,-2 1-1,-1 0 1,-2 0 0,-2 1-1,-1 0 1,-5 62-1,1-99 3,0 0 0,0 0-1,0-1 1,0 1 0,-1 0 0,0-1-1,0 1 1,0-1 0,0 1-1,-1-1 1,0 0 0,0 0-1,0 0 1,0 0 0,-1-1-1,1 1 1,-1-1 0,0 0-1,0 0 1,0 0 0,-1-1-1,1 0 1,0 1 0,-1-1 0,-9 2-1,-5 1-3,0-1 1,0 0-1,0-2 0,0 0 1,-27-2-1,28-1-98,0-1 0,0 0 0,0-2 1,0 0-1,1-1 0,0-1 0,0 0 1,0-1-1,0-1 0,1-1 0,1 0 1,0-1-1,0-1 0,1 0 0,0-1 1,0-1-1,2 0 0,0 0 0,0-1 0,1-1 1,1 0-1,0-1 0,2 0 0,-1 0 1,-5-18-1,-3-18-719,3-1-1,-13-101 1,17 37-812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8.78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154 227 1144,'0'0'860,"-3"32"-637,-2 4-107,-2 18 270,-1 89-1,8-114-77,2 1 1,5 38-1,-4-55-178,0 0-1,1 0 1,0-1-1,1 1 1,1-1 0,-1 0-1,12 16 1,-8-15 14,0-1 1,1 1 0,1-2-1,0 1 1,0-1 0,1-1-1,21 14 1,-26-20-89,-1 0-1,1 0 1,0-1-1,0 0 1,1 0 0,-1-1-1,1 0 1,-1 0-1,1-1 1,-1 1-1,1-2 1,0 1 0,0-1-1,-1-1 1,1 1-1,0-1 1,9-3 0,-11 2-5,0-1 1,-1 1-1,1-1 1,-1-1-1,1 1 1,-1-1 0,0 0-1,0 0 1,-1-1-1,1 1 1,-1-1-1,0 0 1,0 0 0,3-7-1,3-4-3,-1-1-1,0 0 0,9-29 0,-10 19-71,-1 0 0,-1 0 0,-2-1-1,2-34 1,-8-112-312,-1 152 209,0 0 1,-1 1-1,-1 0 0,-1 0 1,-1 0-1,0 0 1,-2 1-1,0 0 0,-2 1 1,-21-30-1,25 39 38,0 1 0,-1 1 0,-1-1 0,1 1 0,-1 1 1,-1 0-1,1 0 0,-1 1 0,-16-8 0,18 10 21,0 1 0,-1 1 1,1 0-1,-1 0 0,0 0 1,0 1-1,1 0 0,-1 1 1,0 0-1,0 0 0,0 1 0,0 0 1,-14 4-1,12-1 15,0 0 1,1 1-1,0 0 1,0 1-1,1-1 1,-1 2-1,1 0 1,1 0-1,-1 0 1,1 1-1,0 0 1,-7 11-1,-5 7-81,2 1-1,-30 56 0,42-69-40,-1 0-1,2 1 1,0 0 0,1 0-1,1 0 1,0 1-1,-1 27 1,3 16-924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9.14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1 177 928,'0'0'2873,"16"15"-2668,-7-6-161,2 0 21,-1 1 0,-1 0-1,1 0 1,-2 1 0,1 1 0,-2-1 0,1 1 0,-2 0-1,9 21 1,62 216 527,-25-86 2035,-51-176-1807,0-22-376,-3-68-231,0 39-872,2-1-1,17-126 1,-11 169 182,0 1 1,1-1-1,1 1 0,1 1 0,1 0 0,0 0 0,2 1 1,25-33-1,8-3-2536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9.4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3809,'0'0'1512,"62"159"-1424,-49-98-88,0-2-128,-3-3-368,-3-6-48,-1-5-184,-6-13-609,0-14-831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19.79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1408,'0'0'4537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20.2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1792,'0'0'1910,"18"31"-1286,-9-18-549,6 12 61,0 0 1,-1 0 0,-2 1-1,-1 1 1,-1 0 0,-1 1-1,-1-1 1,4 34 0,23 305 751,13 94-172,-36-394-541,3-1-1,2 0 1,37 87 0,-53-149-168,2 6 12,1-1-1,0 0 1,9 12 0,-13-19-14,0 0 1,1 0-1,-1 0 1,1 0-1,-1 0 1,1-1-1,0 1 1,-1 0-1,1 0 1,0-1-1,0 1 1,-1 0-1,1-1 1,0 1-1,0-1 1,0 1-1,0-1 1,0 0-1,0 1 1,0-1-1,0 0 1,0 1-1,0-1 1,0 0-1,0 0 1,0 0-1,0 0 1,0 0-1,0 0 1,0 0-1,0 0 1,0-1-1,0 1 1,0 0-1,0 0 1,0-1-1,-1 1 1,1-1-1,0 1 1,0-1-1,0 1 1,0-1-1,1-1 1,3-4-46,-1-1 1,0 0-1,0 0 1,0-1-1,-1 1 1,4-16-1,-2 11-78,11-40-920,-1-1 1,-4 1-1,10-88 1,-13 36-1500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20.54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1 446 4609,'0'0'1248,"167"-151"-2392,-111 90 416,-4-4 24,13-27-449,-16 16 137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20.90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1 680,'0'0'1204,"2"35"-800,0 6-281,2 29 183,14 80 0,93 491 560,-104-594-819,-2 0 0,0 46 1347,-7-179-594,6-124-1424,-3 195 613,2-1 0,0 1-1,0 0 1,1 0 0,1 0-1,1 1 1,0-1 0,1 1 0,0 1-1,12-17 1,-12 21 11,0 1-1,1-1 1,0 1 0,0 1 0,1 0-1,-1 0 1,2 1 0,-1 0 0,1 0-1,0 1 1,0 0 0,0 1 0,1 0-1,20-4 1,-18 5 47,0 1-1,0 1 1,0 0 0,0 0-1,0 1 1,15 3 0,-20-2-24,-1 0 0,0 1 0,1 0 0,-1 1 0,0 0 1,-1 0-1,1 0 0,0 1 0,-1 0 0,0 0 0,11 10 0,3 6 28,-1 0-1,-1 1 0,27 43 1,35 78 99,-49-83-135,40 56 0,-70-114-50,-1 0 0,1 0 1,-1 0-1,1 0 1,0 0-1,0 0 0,-1 0 1,1 0-1,0 0 0,0 0 1,0 0-1,0-1 1,0 1-1,0 0 0,0-1 1,0 1-1,0-1 1,1 1-1,0 0 0,-1-2-23,0 0-1,0 0 1,-1 1 0,1-1-1,0 0 1,-1 0-1,1 0 1,-1 0 0,1 0-1,-1 0 1,1 0-1,-1 0 1,0 0 0,1 0-1,-1 0 1,0 0-1,0 0 1,0 0-1,0 0 1,0-3 0,3-27-737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22.0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0 667 3409,'0'0'568,"5"28"-339,0 0-148,3 22 169,3 86 1,-10 184 656,-1-327-317,20-238-976,-10 158 83,15-89-519,-20 152 722,0 2 0,2-1 0,1 1 0,1 0 0,17-31 0,-23 48 100,1 0 0,-1 1 0,1-1 0,0 1-1,1 0 1,-1 0 0,1 1 0,0-1 0,-1 1 0,2 0-1,-1 0 1,0 1 0,0-1 0,1 1 0,-1 0 0,1 1-1,0-1 1,0 1 0,-1 0 0,1 1 0,0-1 0,0 1-1,0 1 1,0-1 0,0 1 0,-1 0 0,1 0 0,0 0 0,-1 1-1,1 0 1,-1 0 0,1 0 0,-1 1 0,0 0 0,0 0-1,0 0 1,0 1 0,-1 0 0,1 0 0,5 6 0,11 15 108,-1 1-1,-1 1 1,-1 0 0,-2 1 0,0 1 0,13 37 0,-5 0 93,29 126 0,-55-206 49,1-1-1,1 1 1,2-23 0,0 1-255,0-53-238,4-103-194,-2 155 338,0 1 0,3 0 0,12-41-1,-17 72 86,-1 0-1,1 1 1,0-1-1,1 1 0,-1 0 1,1 0-1,-1 0 1,1 0-1,1 0 0,-1 0 1,0 1-1,1-1 0,0 1 1,0 0-1,4-3 1,-5 5 9,-1 0 0,0 0 0,0 1 0,1-1 1,-1 0-1,1 1 0,-1 0 0,1-1 1,-1 1-1,1 0 0,-1 0 0,1 0 0,-1 1 1,1-1-1,-1 0 0,0 1 0,1 0 1,-1-1-1,0 1 0,1 0 0,-1 0 0,0 1 1,0-1-1,0 0 0,0 1 0,0-1 1,0 1-1,0 0 0,0 0 0,-1-1 0,3 5 1,15 20 20,-1 1-1,-2 1 1,25 56 0,-10-19 82,-27-57-76,23 45 99,37 54-1,-54-93-79,0 0 0,1-1 0,0 0 0,1 0-1,1-2 1,0 1 0,0-2 0,24 15 0,-34-23-3,0-1 1,0 1-1,1 0 0,-1-1 1,1 0-1,-1 0 0,1 0 1,-1 0-1,1 0 1,0-1-1,-1 0 0,1 1 1,0-1-1,0-1 0,-1 1 1,1-1-1,0 1 1,-1-1-1,1 0 0,-1 0 1,1 0-1,-1-1 0,1 0 1,-1 1-1,0-1 0,0 0 1,0 0-1,0-1 1,0 1-1,0-1 0,-1 1 1,1-1-1,-1 0 0,4-5 1,8-15-62,0 0 1,-2-1-1,-1-1 1,0 0-1,-2 0 0,-1-1 1,-1 0-1,-1 0 1,3-37-1,-2-31-179,-6-126 0,-2 111 321,0 80-124,0 18 39,1 1-1,0-1 0,0 1 0,1-1 1,0 1-1,1 0 0,0-1 0,7-18 1,-7 26-48,1 0 0,-1 0 1,1 1-1,-1-1 0,1 1 0,0 0 1,0 0-1,0 0 0,0 0 1,0 0-1,1 1 0,-1-1 0,0 1 1,1 0-1,-1 0 0,1 0 0,-1 1 1,1-1-1,-1 1 0,1 0 1,4 0-1,0-1 2,0 1 1,1 1-1,-1 0 1,0 0-1,0 0 1,0 1-1,0 0 1,11 5-1,-8-1 12,-1 1 0,0 0 0,-1 0 0,1 1 0,-1 0 0,13 17-1,43 62 64,-42-53-72,-1 1-1,-2 0 1,-2 2 0,-1 0 0,-2 1 0,-1 0 0,-2 1 0,-2 1 0,-2 0 0,-1 0-1,2 65 1,-8-82-21,-1-17 14,1 0-1,-1 0 1,0 0-1,0 0 0,-3 10 1,3-15 25,-1 1-1,1-1 1,0 0 0,-1 0 0,0 0 0,1 0 0,-1 0-1,0 0 1,0 0 0,1 0 0,-1 0 0,0 0 0,0 0 0,0 0-1,0 0 1,0-1 0,0 1 0,0 0 0,0-1 0,-1 1-1,1-1 1,0 0 0,0 1 0,0-1 0,-1 0 0,1 1-1,0-1 1,0 0 0,-1 0 0,1 0 0,-1 0 0,0-3 56,2 0 0,-1 0 0,0 1 1,0-1-1,1 0 0,0 0 1,-1 0-1,1 1 0,0-1 0,1 0 1,0-4-1,-1 1 15,0 5-43,77 3-268,60-2 206,-115-1-455,0-2-1,-1 0 1,0-1 0,24-8 0,9-8-2134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07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1088,'0'0'632,"0"18"-554,-1 5 15,0-1 99,1 0-1,1 0 1,4 24 0,103 552 2583,-31-183-730,-54-253-1055,-23-145-650,-2-13-2680,-9-4-39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29.01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7 1 3785,'0'0'1669,"6"28"19,4 182-1340,-1-46-244,0 1108 159,-11-782-402,2-483 177,-22 618-2928,5-293 985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29.67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1 373 1112,'0'0'3845,"14"-22"-3638,48-72-11,-51 79-79,0 1 1,1 1 0,1 0-1,0 1 1,1 0 0,0 1-1,0 0 1,1 2 0,1-1-1,0 2 1,29-12 0,-35 16-45,39-16 111,0 2 0,0 2 0,2 3 0,-1 1 0,58-4 0,-14 7-149,182 8 0,-247 4-42,0 0-1,-1 1 1,0 2-1,0 1 1,0 2-1,-1 0 1,0 2 0,0 1-1,-2 1 1,30 19-1,-37-20-21,-1 1 1,0 1-1,-1 0 0,0 2 0,-1-1 0,-1 2 0,0 0 0,-2 1 0,0 0 1,0 1-1,-2 0 0,-1 0 0,0 1 0,6 23 0,-6-2-57,-2 0-1,-2 0 1,-2 0 0,-3 80-1,-1-95 30,-1 1-1,-2 0 1,-1-1 0,0 0-1,-2 0 1,-1 0-1,-18 38 1,9-31-1,-2 1 1,0-2-1,-3-1 1,-46 53-1,24-38 64,-2-3 1,-2-1-1,-1-3 0,-3-2 1,-1-3-1,-70 36 0,55-37 143,-105 35 0,131-54-262,0-3 0,-1-1 0,-86 7 0,122-16 9,1 0-80,1-1 1,-1 1 0,1-1-1,-1 0 1,1-1-1,-1 1 1,1-1 0,-1 0-1,1-1 1,-1 1 0,-6-4-1,10 3-67,-1 0 1,1 0-1,0 0 0,0-1 1,0 1-1,1-1 0,-4-4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30.048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1 800,'0'0'1038,"28"5"-598,-5 0-321,-6-3-58,-1 1 0,0 1 0,0 0 0,-1 1 0,1 1 0,-1 0 0,0 1 0,-1 1 0,1 0-1,12 11 1,9 11 407,-2 2-1,55 66 0,49 85 967,-79-103-968,-19-25-223,9 13 9,74 79 0,-117-141-243,-1-1-1,1 0 0,0 0 1,0 0-1,0-1 1,11 5-1,-16-8-28,1 0 0,0 0-1,0-1 1,0 1 0,-1-1 0,1 1 0,0-1-1,0 0 1,0 0 0,0 0 0,0 0 0,0 0-1,0 0 1,0-1 0,0 1 0,0 0 0,-1-1-1,1 0 1,0 1 0,0-1 0,-1 0 0,1 0-1,0 0 1,-1 0 0,1 0 0,-1-1 0,1 1-1,-1 0 1,1-1 0,-1 1 0,0-1 0,0 1-1,0-1 1,2-2 0,23-47-1349,20-56-1,-43 101 1183,31-82-2627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30.376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1028 1 1240,'0'0'916,"-6"44"-169,-103 580 1290,99-570-1902,-194 871 1962,191-879-1979,-1-1-1,-3 0 0,-1-1 1,-3-1-1,-1-1 0,-29 41 1,20-40 41,-2-1 1,-39 38 0,52-60-136,-1-1 0,-1-1 0,-1-1 1,0-1-1,-38 20 0,54-32-109,0-1 0,0 0 0,0-1 1,-1 0-1,1 0 0,-1 0 0,1-1 1,-1 0-1,1 0 0,-1-1 0,0 0 0,-13-2 1,15 1-80,0-1 0,0 0 1,0 0-1,0 0 1,1-1-1,-1 0 1,1 0-1,-1-1 0,1 1 1,0-1-1,1 0 1,-1 0-1,1-1 1,-1 1-1,-4-9 0,-29-44-2333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30.82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67 0 1192,'0'0'1802,"0"43"-1007,-8 350 856,-6-194-1087,-30 752 1880,44-892-2347,5 137 43,-3-171-139,2 0 0,0-1 0,2 0-1,1 0 1,15 37 0,-21-58-13,1 0 1,0 1-1,-1-1 1,2 0-1,-1 0 1,0 0-1,0 0 1,1-1-1,-1 1 1,1-1-1,0 1 1,0-1-1,0 0 1,3 2-1,-3-3-2,-1 0 1,1 0-1,0-1 1,-1 1-1,1-1 0,-1 1 1,1-1-1,0 0 1,-1 0-1,1 0 0,0 0 1,-1-1-1,1 1 0,0-1 1,-1 1-1,1-1 1,-1 0-1,1 0 0,-1 0 1,4-3-1,5-3-30,-1 0 0,0-1 0,0 0 0,-1-1 0,0 0 0,-1 0 0,9-13 0,50-81-899,-59 90 778,43-80-1388,-4-2 0,54-157 1,-100 248 1501,51-140-2003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31.15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1 431 3529,'0'0'1024,"206"-21"-1024,-121-8-112,3-9-136,1-7-64,-1-5 128,-6-3-8,-10 3-144,-10 0-24,-13 12-345,-6 2 73,-17 16-408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31.576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230 1 392,'0'0'1782,"-10"30"-1157,7-22-574,-11 38 305,1 1-1,2 1 0,-7 76 1,-20 436 1303,-5 62-565,-32-4 20,70-602 396,6-41-1258,1-83-497,4 1 1,6 0 0,34-149-1,-38 222 211,1 0 1,2 0-1,1 1 0,31-58 0,-38 82 15,0 0 0,1 1 1,0 0-1,0 0 0,1 0 0,0 1 0,0-1 0,1 2 0,0-1 0,0 1 1,1 0-1,-1 1 0,1 0 0,1 1 0,-1 0 0,0 0 0,1 0 1,0 2-1,0-1 0,0 1 0,12-1 0,-10 2 41,0 0-1,1 1 1,-1 1-1,0-1 1,0 2-1,0 0 1,0 0 0,0 1-1,0 1 1,-1 0-1,1 0 1,-1 1-1,0 1 1,0 0 0,-1 0-1,0 1 1,11 10-1,5 7 53,0 2 0,-2 1 0,-1 1 0,-1 1 0,-2 1 0,-1 0 0,-1 2 0,26 64 0,-22-37-426,-2 2 1,-3 1-1,-3 0 0,8 78 0,-21-130 36,-1-7 76,0 0 0,0 1 1,0-1-1,1 0 0,-1 1 0,1-1 0,0 0 1,0 0-1,0 0 0,0 0 0,1 1 1,-1-2-1,1 1 0,-1 0 0,1 0 1,0 0-1,5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32.698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56 33 784,'0'0'1176,"3"33"-630,-2 0-362,22 182 983,-11-135-184,4 0 1,35 105 0,-42-159-855,1-1 1,1 0 0,1 0-1,2-1 1,0-1 0,1 0-1,2-1 1,0-1 0,1-1-1,39 34 1,-49-47-132,0-2 0,1 1 0,-1-1 1,1 0-1,0-1 0,0 0 0,1-1 1,-1 0-1,1 0 0,-1-1 0,1 0 0,0 0 1,0-1-1,17-1 0,-25 0 17,0-1 1,1 0-1,-1 1 0,0-1 0,0 0 1,0 0-1,1 0 0,-1 0 1,0-1-1,0 1 0,-1 0 0,1-1 1,0 0-1,0 1 0,-1-1 0,1 0 1,-1 0-1,0 0 0,1 0 1,-1 0-1,0 0 0,0 0 0,0 0 1,0-3-1,6-11 35,-2-1-1,5-21 1,-6 22-67,6-36-165,-2-1 0,-2 0 1,-4-101-1,-2 135 120,-1-14-146,-1 0 0,-2 0 0,-1 0 0,-2 0 0,-1 1 0,-13-34 0,13 45-12,-1 0-1,0 1 1,-2 0-1,0 0 1,-2 1-1,0 1 1,-1 0 0,0 1-1,-33-29 1,38 39 138,0 0 0,-1 1 0,0 0 0,-1 1 1,1 0-1,-1 1 0,0 0 0,0 0 0,0 1 1,0 1-1,-22-3 0,23 5 77,1-1 0,0 2 1,0-1-1,0 1 0,0 0 0,0 1 0,0 0 0,0 1 1,1 0-1,-1 0 0,1 0 0,-1 1 0,1 1 0,1-1 1,-11 9-1,2 0 105,0 1 1,2 1 0,-14 16-1,24-26-73,0 1 0,0-1 0,0 1 0,0 0 0,1 0 0,0 1 0,1-1 0,0 1 0,-1-1 0,2 1 0,-1 0 0,0 12 0,2-18-25,0-1 0,0 0 0,0 0 1,0 0-1,0 1 0,0-1 0,0 0 0,0 0 0,0 0 0,0 1 0,0-1 0,1 0 1,-1 0-1,0 0 0,0 0 0,0 1 0,0-1 0,0 0 0,0 0 0,1 0 0,-1 0 0,0 0 1,0 1-1,0-1 0,1 0 0,-1 0 0,0 0 0,0 0 0,0 0 0,1 0 0,-1 0 1,0 0-1,0 0 0,0 0 0,1 0 0,-1 0 0,0 0 0,0 0 0,0 0 0,1 0 0,-1 0 1,0 0-1,0 0 0,0 0 0,1 0 0,0-1 32,12 0 114,0-1 0,0-1 0,-1 0 0,0-1 0,1 0 0,-1-1 0,-1 0 0,21-13 0,13-4-56,11-1 3,0 2 0,1 4 0,1 1 0,1 3 0,0 3 0,0 2 0,112 1 0,-161 7-77,0 0-1,0 1 1,0 0-1,0 1 0,0 0 1,0 1-1,-1 0 1,1 0-1,-1 1 0,0 1 1,0-1-1,0 1 1,0 1-1,-1-1 0,0 2 1,0-1-1,-1 1 1,0 0-1,0 1 0,0-1 1,10 18-1,2 5 32,-2 2 0,0 1 0,-2 0 1,-2 0-1,-1 2 0,-1-1 0,-2 1 0,7 63 0,-4 23 154,-6 148 0,-6-249-201,2 4-18,-1-19 7,-1 0 1,1-1 0,-1 1-1,0 0 1,0 0 0,-1 0-1,1 0 1,-1 0 0,0 0 0,-1-1-1,1 1 1,-3 5 0,1-8-2,3-7 74,0-48 62,3-182 102,1 173-272,22-110 0,-16 127-78,2 2 0,2-1 0,2 1 0,26-49 0,-34 76 60,1 0 0,0 1 0,1 1 1,1 0-1,0 0 0,1 1 1,1 0-1,0 1 0,0 0 1,1 1-1,0 1 0,1 1 1,29-15-1,-35 20 42,1 1-1,-1 0 1,1 1-1,0 0 1,0 0 0,0 1-1,0 1 1,0 0 0,10 1-1,-13-1 25,0 1-1,-1 0 1,1 1-1,-1 0 1,0 0-1,1 0 1,-1 1-1,0 0 1,0 0-1,0 1 1,-1-1-1,1 1 1,9 9-1,0 4 35,-1 1 0,-1 0 0,0 0 0,-2 2 0,0-1 0,-1 2 0,11 30 0,0 13 77,16 79 0,16 170 120,-3-20-25,-48-281-181,22 83 182,-21-87-198,0 1 0,1-1 0,-1 0 0,1 0 0,1 0 0,0 0 0,0-1 0,8 9 1,-12-15-19,0 0 0,1 1 0,-1-1 0,1 0-1,-1 0 1,1 0 0,0 0 0,-1-1 0,1 1 0,0 0 0,0-1 0,0 1 0,-1-1 0,1 0 0,0 1 0,0-1 0,0 0 0,0 0 0,0 0 0,-1 0 0,1-1 0,0 1 0,0 0 0,0-1 0,0 0 0,2 0 0,2-2-26,-1 0-1,1 0 1,-1-1 0,0 1-1,0-1 1,8-8 0,47-53-626,-3-3-1,73-111 1,-32 40-641,72-70-1177,-108 140 1421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45.15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0 484 16,'2'5'7345,"5"-6"-7905,40-14 1035,65-30-1,-29 9-308,353-152 347,-16 7-2386,-412 178 1687,-1-1-281,1 1 0,0 0 1,0 1-1,0-1 0,1 2 0,15-2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45.47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1272,'0'0'1457,"121"236"-921,-58-71 168,5 47 192,-5-11-128,-11-39-128,-19-47-240,-7-45-200,0 7-160,0-6-40,0-13-384,-6-25-344,-3-42-752,-4-35-577,-10-21-135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23.89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233 89 128,'0'0'2401,"-26"-53"-1993,3 41-408,-7 0-16,-25 4-216,6 5-817,-1 3-583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45.80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0 366 1216,'0'0'5265,"213"-71"-4600,-131 33-385,0-1-176,-4-2-104,-9 6-256,-4 5-121,-6 4 105,-6-1 8,-7 9-320,-1-5-680,-12 5-616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46.14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1880,'0'0'3085,"24"34"-2517,2 3-399,117 183 630,59 187-673,-197-392-180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46.46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4153,'0'0'1232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46.79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64 1512,'0'0'1661,"25"30"-1235,83 99-85,-81-93-158,-1 0 0,34 67 1,-28-46-36,4 7 31,89 138 756,-124-207-810,-1 1 1,1-1-1,-1 1 0,0-1 1,0 0-1,0 1 0,-2-8 1,-63-195 88,53 155-382,2-1-1,3 0 1,2-1-1,2-61 1,3 110 138,0-1 1,1 1 0,-1-1-1,1 1 1,0 0-1,1-1 1,-1 1 0,1 0-1,0 0 1,0 0 0,1 0-1,-1 0 1,1 0 0,0 1-1,1-1 1,-1 1 0,1 0-1,6-6 1,-4 5 37,1 1 0,0 0 1,0 0-1,0 0 1,0 1-1,0 0 0,1 0 1,0 1-1,-1 0 0,1 0 1,0 1-1,10-1 0,-3 0 10,0 1-1,0 1 1,-1 0-1,1 1 1,0 0-1,0 2 1,-1-1-1,1 2 1,-1 0-1,0 1 1,0 0-1,-1 1 1,1 0-1,-1 1 0,0 1 1,-1 0-1,12 10 1,7 10 43,-1 1 0,-1 1 0,-2 2 0,35 50 0,80 153-3,-104-168-184,-37-65 108,1 3-159,1 1-1,-1-1 0,2 0 0,-1 0 0,0-1 0,1 1 1,0-1-1,0 1 0,0-1 0,0-1 0,1 1 0,0 0 1,0-1-1,0 0 0,5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47.57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393 997 1192,'0'0'3778,"-30"-8"-3639,-97-23-112,121 29-27,1 1 0,-1 0 0,1 1 1,0-1-1,-1 1 0,1 0 0,-1 0 1,1 1-1,-1 0 0,1 0 0,-1 0 0,1 0 1,0 1-1,0 0 0,0 0 0,0 0 1,0 1-1,0 0 0,0 0 0,1 0 0,-7 6 1,3 0 7,0 1 1,0 1 0,1-1 0,0 1 0,1 0 0,-8 19 0,10-22 1,-5 13 16,1 1 0,0 0 0,2 0-1,1 1 1,-3 26 0,-1 117 177,10-145-187,0 0 0,2 0 1,0 0-1,1 0 0,1-1 1,1 0-1,13 31 0,-14-40-22,0-1-1,1 1 0,0-1 0,0 0 0,1 0 0,1-1 0,0 0 1,0-1-1,0 1 0,1-1 0,0-1 0,1 0 0,0 0 0,20 9 1,-22-12-22,0-1 1,0-1-1,0 1 1,1-2-1,-1 1 1,1-1-1,-1 0 1,1-1 0,-1 0-1,11-1 1,-14 1 9,0-1-1,0 0 1,0-1 0,0 1 0,0-1 0,-1 0-1,1 0 1,0 0 0,-1-1 0,0 1-1,1-1 1,-1 0 0,0-1 0,-1 1 0,1-1-1,0 1 1,4-8 0,1-4-47,0-2-1,0 1 1,-2-1-1,0 0 1,-1-1 0,-1 0-1,0 0 1,-2 0-1,3-30 1,-2-17-8,-8-90 0,3 126 50,-4-28-48,-2 0 0,-22-83 0,-45-111-316,43 149 226,-164-499-82,172 544 684,23 80-338,8 16 6,1 0-1,2-1 0,19 47 1,-7-22 87,171 425 1281,-158-415-1286,3-2 0,3-2 0,3-2 0,78 90 0,-112-145-164,0 0-1,20 16 1,-27-25-78,0-1 0,0 1 0,0-1 0,0 0 0,1 0 0,-1 0 0,1 0 0,-1-1 0,1 1 0,-1-1 0,1 0 1,0-1-1,5 1 0,-9-1 32,0-1 0,0 1 0,1 0 0,-1-1 0,0 1 0,0 0 0,1-1 0,-1 0 0,0 1 0,0-1 0,0 0 0,0 1 0,0-1 0,0 0 0,0 0 0,0 0 0,0 0 0,0 0 0,0 0 0,-1 0 0,1 0 0,0 0 0,0-3 0,11-31-189,-11 31 165,12-55-680,9-115 0,-17 119 240,1 1 0,24-91 0,-29 141 495,1 0 1,-1 0-1,1 0 1,0-1-1,0 2 0,0-1 1,0 0-1,1 0 1,0 1-1,0 0 1,0-1-1,0 1 1,0 0-1,0 0 1,1 1-1,4-4 1,-5 5 3,0 0 1,1 0-1,-1 0 1,1 0-1,-1 0 1,1 0-1,-1 1 1,1 0-1,-1 0 1,1 0-1,-1 0 1,1 0-1,-1 1 1,1 0-1,-1 0 0,1 0 1,-1 0-1,0 0 1,1 0-1,-1 1 1,4 2-1,5 4 156,1 0-1,-1 1 0,0 1 0,-1 0 0,12 14 1,52 65 548,-46-52-610,-6-7-151,-18-22-212,1 0 0,-1 0 0,2-1 0,-1 0 0,1 0-1,0 0 1,0-1 0,15 10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47.92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5825,'0'0'24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48.32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1 107 824,'0'0'2302,"20"25"-1814,67 85 8,-57-69-5,-2 3-1,-2 0 0,32 75 1,-37-73-238,29 69 219,33 64 90,-81-221 210,-15-119-934,-2-30-277,13 134 266,0 9-217,9-95 0,-6 135 360,0-1 0,1 1 0,0 0 0,1 0 0,0 0 0,0 0 0,1 0 0,0 1 0,0 0 0,1-1 0,0 2 0,0-1-1,0 0 1,1 1 0,0 0 0,0 1 0,1-1 0,12-7 0,-7 6 62,1 1-1,1 0 1,-1 1 0,1 0-1,0 1 1,0 1 0,0 0 0,1 1-1,-1 0 1,17 1 0,4 0 179,35 4 0,-57-1-166,0 0 0,0 1 0,0 0 0,-1 1 0,25 10 0,-6 3-8,-1 0 0,0 2-1,-1 2 1,-2 0 0,27 27 0,115 133-106,-86-86-509,-81-93 441,0 1 0,1-1-1,-1 0 1,0 0-1,1 0 1,-1 0-1,1 0 1,0-1 0,0 1-1,-1-1 1,1 1-1,0-1 1,0 0-1,0 0 1,0-1 0,0 1-1,1-1 1,-1 1-1,0-1 1,5 0-1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49.02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347 44 2473,'0'0'278,"-30"5"-242,-99 22 16,123-26-40,0 1 0,0 0-1,1 1 1,-1 0 0,1 0-1,0 0 1,-1 0 0,1 1 0,1 0-1,-1 0 1,1 0 0,-1 0-1,1 1 1,1 0 0,-1 0-1,0 0 1,1 0 0,0 0-1,-2 8 1,-3 1 36,-7 16 131,2 1 0,1 0 0,1 1 0,2 0 0,1 1 0,1 0 0,2 0 0,2 1 0,1-1 0,1 1 0,7 63 0,-4-88-165,0 1 0,1 0-1,0 0 1,0-1 0,1 0 0,0 1 0,1-1-1,-1-1 1,2 1 0,-1-1 0,2 0-1,-1 0 1,1-1 0,12 12 0,-13-14-25,0-1 1,-1 1 0,2-1-1,-1-1 1,0 1-1,1-1 1,0 0-1,-1 0 1,1-1 0,0 0-1,0 0 1,1-1-1,-1 0 1,0 0 0,0-1-1,1 0 1,-1 0-1,0 0 1,1-1 0,12-3-1,-16 2-4,1-1 0,0 1 0,-1-1 0,0 0 0,0 0 0,1 0 0,-2-1 1,1 1-1,0-1 0,-1 0 0,0 0 0,0 0 0,0 0 0,0-1 0,-1 1 0,1-1 0,-1 0 0,2-6 0,3-8-129,-1 0-1,-1 0 1,4-28 0,-3-19-85,-3 0 1,-6-90-1,-2 100 163,-21-92-1,2 17 269,24 128-272,0 5 27,13 35 64,243 437 1728,-206-363-1458,61 197 0,-92-237-193,-3 1 1,-3 1-1,-3 1 1,0 78 0,-10-106-75,-1 1 1,-2-1-1,-10 46 1,9-73 2,0 0 0,-2-1 0,-1 1 0,0-1 0,-1-1 0,-1 0 0,0 0 0,-1 0 0,-24 28 0,27-38 63,0 1-1,-1-1 1,1-1 0,-2 1 0,1-2-1,-1 1 1,1-1 0,-1 0 0,-1-1 0,1 0-1,-1 0 1,0-1 0,-14 3 0,18-5-91,0 0 0,-1-1 0,1 1 0,-1-1 0,1-1 0,-1 1 0,1-1 0,0 0 0,-1 0 0,1-1 0,0 0 0,0 0 0,0-1 1,0 1-1,0-1 0,1 0 0,-1-1 0,1 0 0,0 1 0,0-2 0,-9-8 0,-1-7-537,1 0 0,0-1 0,2-1 0,1 0 0,0-1 0,2 0-1,-10-35 1,18 56 462,-20-68-2602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0.71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501 575 128,'14'29'391,"-2"-4"-287,89 159 643,-68-131-364,62 108 346,-85-141-539,-1 1 1,0 0-1,-2 0 1,0 1-1,-2 0 1,1 42 6331,-14-84-5925,-2 1-532,-1-1 1,-1 1 0,-1 1 0,-28-31-1,11 13-68,-12-16-233,-189-247-709,167 208 399,-73-138 1,83 119 14,21 40-82,-53-83 0,86 153 613,-1-2-10,0-1 1,0 1-1,-1 0 1,1 0 0,-1 0-1,1 0 1,-1 0 0,0 0-1,0 1 1,0-1-1,0 1 1,0-1 0,0 1-1,0-1 1,0 1 0,0 0-1,-5-1 1,6 2 9,6 21-2439,-2-17 2107,-1 0 0,1 0 0,-1 0 0,5 4 0,-3-4-224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1.41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108 769 1560,'0'0'2438,"-5"-26"-2126,3 16-256,-46-174 788,34 139-682,3 0 0,1-1 0,3 0 0,1 0 0,1-83-1,5 122-228,1 0 0,-1 0 0,1-1 0,1 1 0,-1 0 0,1 0 0,1 0 0,-1 0 0,1 1 0,0-1 0,0 0-1,1 1 1,0 0 0,0 0 0,1 0 0,-1 1 0,1-1 0,0 1 0,11-8 0,-6 6 28,0 1 1,1 0 0,-1 1-1,1 0 1,0 0-1,1 1 1,-1 1-1,1 0 1,0 0-1,-1 1 1,18 0-1,11-1 125,0 3-1,66 7 0,-87-4-71,-1 1 0,1 0 0,-1 1 0,-1 1 0,1 1 0,-1 1 0,0 0 0,16 12 0,-14-8 16,0 1 0,0 1 0,-2 1 0,1 1 0,-2 0 0,0 1-1,-2 1 1,1 0 0,-2 1 0,-1 1 0,0 0 0,-1 0 0,-2 1 0,0 1 0,-1 0 0,-1 0 0,-1 0 0,5 40 0,-6-24 155,-2 0 0,-2 0 0,-5 55 0,2-76-129,-1 1 1,0-1 0,-2 0 0,0-1-1,0 1 1,-2-1 0,0 0 0,-1-1-1,-18 27 1,9-20-14,-1 0 0,-1-2 0,-1 0 0,-1-1-1,-40 28 1,45-36-109,-1 0 0,0-1 0,-1-1 0,0-1 0,-1 0 0,1-2 0,-1 0 0,-37 6 0,54-11 8,0 0 0,-1-1 0,1 0 0,-1 1 0,1-1 0,0 0-1,-1 0 1,1 0 0,-1-1 0,1 1 0,-1 0 0,1-1 0,0 0 0,-1 1 0,1-1 0,0 0 0,0 0 0,0-1 0,0 1 0,0 0 0,0-1 0,0 1 0,0-1 0,0 0 0,0 1 0,1-1 0,-1 0 0,1 0 0,0 0 0,-1 0 0,1 0 0,0 0 0,0-1 0,0 1 0,0 0 0,1-1 0,-1 1 0,0-4 0,-4-36-1794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24.73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0 448 1032,'1'8'3449,"-1"-7"-3401,35-4 8,-2-1 1,1-1-1,0-2 0,42-15 0,9-1-40,1010-195 1415,-417 91 227,-609 112-1586,113-17-77,-269 42-4572,16 6 1484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2.832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68 1559 160,'0'0'4632,"26"-11"-4074,82-37-64,-103 46-449,-1 0-1,0-1 1,0 1-1,0-1 1,0 1 0,-1-1-1,1-1 1,-1 1 0,0 0-1,0-1 1,0 1 0,0-1-1,0 0 1,-1 0-1,4-8 1,1-3 94,1 2-47,-2 0-1,0 0 0,-1-1 0,0 1 1,-1-1-1,0-1 0,-1 1 0,-1 0 1,0-1-1,-1 1 0,-1-20 0,0 33-108,0-1 0,-1 0-1,1 1 1,-1-1 0,0 0-1,1 1 1,-1-1 0,0 1-1,0-1 1,0 1 0,0-1-1,0 1 1,0-1 0,0 1-1,-1 0 1,1 0 0,0 0-1,-1 0 1,1 0 0,-1 0-1,1 0 1,-1 0 0,1 1-1,-1-1 1,0 0 0,1 1 0,-1-1-1,0 1 1,0 0 0,1 0-1,-1 0 1,-2 0 0,-11-2-339,-1 1 0,-26 2 0,23-1 80,13 1 243,1-1 0,-1 0-1,1 1 1,-1 0 0,1 0 0,-1 1-1,1 0 1,0-1 0,-1 2-1,1-1 1,0 1 0,1 0 0,-1 0-1,0 0 1,-4 4 0,3 0 2,-1-1 1,1 1 0,1 1 0,-1-1-1,1 1 1,1 0 0,-1 0 0,-4 13-1,1 3 37,1 0 0,1 0-1,1 1 1,1 0 0,-1 48-1,4-57 15,0 40 115,8 87 0,-5-124-101,2-1 1,0 0-1,1 0 1,0 0 0,2-1-1,0 0 1,1 0-1,17 27 1,-15-30-18,-1-1 0,2-1 0,0 1 1,0-2-1,22 18 0,-26-24-21,1 1 0,0-2 0,0 1 0,0-1 0,1 0 1,-1-1-1,1 0 0,0 0 0,0-1 0,0 0 0,13 1 0,-9-2 8,-1 0 1,0 0 0,0-2 0,1 1-1,-1-2 1,0 0 0,0 0 0,0-1 0,0 0-1,-1-1 1,1-1 0,-1 0 0,0 0 0,0-1-1,-1 0 1,18-14 0,-7 2-132,-1-1-1,-1-1 1,0-1 0,-2-1 0,0 0-1,-2-1 1,0 0 0,-1-1 0,15-39 0,-16 26 3,-1-1 1,-2 0-1,-1-1 1,-2 1-1,-2-2 1,1-44-1,-5-146 99,-3 183 27,-3 0 0,-18-84 1,-56-135 685,60 213-408,-3 2 1,-54-94-1,61 126 67,15 19-346,0 0 0,0 0 0,0 0 0,0 0 1,0 0-1,-1 0 0,1 0 0,0 0 0,0 0 1,0 0-1,0 0 0,0 0 0,-1 0 0,1 0 0,0 0 1,0 0-1,0 0 0,0 0 0,0 0 0,0 0 1,-1 0-1,1 0 0,0 0 0,0 1 0,0-1 0,0 0 1,0 0-1,0 0 0,0 0 0,0 0 0,-1 0 1,1 0-1,0 1 0,0-1 0,0 0 0,0 0 0,0 0 1,0 0-1,0 0 0,0 1 0,0-1 0,0 0 1,0 0-1,0 0 0,0 0 0,0 0 0,0 1 0,0-1 1,0 0-1,0 0 0,0 0 0,0 0 0,0 0 1,0 1-1,1-1 0,-1 0 0,0 0 0,0 0 0,0 0 1,0 0-1,10 44-96,-8-38 106,156 499 9,-112-384-24,5-2-1,73 123 1,-120-236 4,11 21-32,1-1 0,1-1 0,24 27 0,-35-46 19,0 0-1,1 0 1,-1 0 0,1-1 0,0 0 0,0 0 0,1-1 0,-1 0 0,1 0 0,0-1 0,0 0 0,0 0-1,1-1 1,-1 0 0,0-1 0,10 1 0,-6-1 12,-1-1-1,1 0 1,-1-1-1,1 0 1,17-4-1,-22 2 3,0 1 0,0-1 0,0 0 0,0-1 0,-1 0 0,1 0 0,-1 0 0,0-1 0,7-7 0,1-4 13,0 0-1,-1-1 1,-1 0-1,0-1 1,-2 0-1,0-1 1,-1 0-1,-1 0 1,-1-1-1,0 0 1,4-24-1,0-13 97,-3-1-1,3-105 1,-8 88-42,-4-1-1,-4 1 0,-25-140 1,-8 61 392,-108-273 1,102 345 203,44 81-678,2 67-286,3-1 112,2 0 0,19 71 0,1-31 356,44 109-1,-43-143-89,43 78-1,-53-116-70,2 0-1,1-2 0,2 0 1,34 35-1,-47-56-5,0 0 0,0-1 0,1 0 0,17 9 0,-24-15 11,1-1 0,-1 0 0,1 0-1,0 0 1,0 0 0,0-1 0,0 0-1,0 0 1,0 0 0,0-1 0,0 1 0,1-1-1,-1-1 1,0 1 0,6-2 0,-7 1-15,0-1 1,0 1 0,-1-1 0,1 0 0,-1-1 0,0 1 0,1 0 0,-1-1 0,0 0 0,0 0 0,-1 0-1,5-6 1,29-44-374,-31 44 270,7-13-154,-1 0 0,0-1 0,-2 0 0,-1 0 0,-1-1 0,4-25 0,-4 5-735,-2 0 1,0-63-1,-7 71-86,-6 11 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3.33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1 987 312,'0'0'3102,"29"-18"-2657,93-61 74,-98 64-168,-2-1-1,0-2 1,29-30 0,-16 14 57,138-120 126,239-165 1,-317 253-626,3 3 0,188-86 0,-267 141-1403,-23 9 1266,-1-1 1,1 1 0,0 0 0,0 0 0,0 1 0,0-1 0,0 1 0,0 0 0,-5 4 0,2-2-70,-32 16-1362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4.42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1 629 208,'0'0'3675,"27"0"-3021,6-1-430,93 4 782,-113-2-757,0 0 0,0-1 1,0-1-1,-1 0 0,20-5 1,-25 4-191,0 0 0,0-1 0,-1 0 0,1 0 0,-1-1 0,0 1 0,1-2 0,-2 1 0,1-1 0,0 1 0,4-8 0,-2 4-63,-1-1 0,0-1 0,-1 1 0,0-1 0,0 0 0,-1-1-1,0 1 1,-1-1 0,-1 0 0,5-18 0,-3-1-328,-2 1 1,0-56-1,-3 82 295,0 1 0,0-1 0,-1 0-1,1 0 1,-1 1 0,1-1 0,-1 0 0,0 1 0,0-1 0,-1 1 0,1-1 0,0 1 0,-1-1 0,0 1 0,1 0-1,-1 0 1,0 0 0,0 0 0,0 0 0,0 0 0,-1 0 0,1 1 0,0-1 0,-1 1 0,1 0 0,-1 0-1,1 0 1,-1 0 0,-4-1 0,-2 0-120,1 0 0,-1 0 0,-1 1 0,1 1-1,0 0 1,0 0 0,-18 3 0,20-2 138,1 2 0,-1-1-1,1 1 1,0 0 0,0 0 0,0 1-1,0 0 1,1 0 0,-1 0 0,1 1-1,0 0 1,0 0 0,-7 10 0,-3 4 48,1 1 1,-18 35 0,17-24 33,2 0-1,1 1 1,1 0 0,2 1-1,1 0 1,-4 43 0,5 5 91,5 120 0,3-188-156,1 0-1,0 0 1,1 0 0,0 0 0,1 0-1,0 0 1,1-1 0,1 0 0,0 0-1,1 0 1,0-1 0,0 0 0,1 0-1,1-1 1,0 0 0,0 0 0,1-1-1,0 0 1,1-1 0,0-1 0,0 1-1,0-1 1,1-1 0,0 0 0,0-1-1,1 0 1,0-1 0,-1-1 0,2 0-1,-1 0 1,14 0 0,1-1 113,42-3 1,-60 0-103,1 0 1,-1-1-1,0 0 0,0-1 0,-1 0 1,1 0-1,12-7 0,5-5-1,-1-1 0,-1-2-1,0 0 1,-1-2 0,-2 0 0,39-45-1,-37 35-12,-1-2-1,-2-1 1,-1-1-1,28-65 1,-23 30 32,-3 0 1,-3-2 0,-3 0-1,-3-1 1,5-104-1,-17 149-23,0 4 10,1 1-1,0 0 1,11-39 0,-11 54-56,1 1 1,-1-1-1,1 1 1,0 0 0,1 0-1,0 0 1,0 1-1,0-1 1,0 1 0,1 0-1,0 0 1,0 1-1,0-1 1,0 1 0,1 0-1,10-5 1,-6 4-57,1 1 0,-1 1 0,0 0 0,1 0 1,0 1-1,-1 0 0,16 0 0,-21 1 41,1 1 0,0 0 0,0 0 0,0 1 0,0-1 0,0 1 0,-1 1 1,1-1-1,0 1 0,-1 0 0,1 0 0,-1 1 0,0-1 0,0 1 0,6 5 0,-3 0-8,0 1-1,0 1 1,-2-1 0,1 1-1,-1 1 1,0-1-1,-1 1 1,0 0 0,-1 0-1,0 0 1,3 16 0,1 12 20,-2 0 1,2 42-1,-1 178 883,-7-259-815,-1 1-1,1 0 1,0 0 0,0 0-1,0-1 1,0 1 0,1 0-1,-1 0 1,0 0 0,0-1-1,0 1 1,1 0-1,-1 0 1,0-1 0,1 1-1,-1 0 1,1-1 0,-1 1-1,0 0 1,1-1 0,0 1-1,-1-1 1,1 1 0,-1 0-1,1-1 1,1 1 0,-1-1-1,0 0 0,1 0 0,-1 0 0,0 0 0,1 0 0,-1 0 0,0 0 0,1-1 0,-1 1 0,0 0 0,1-1 0,-1 1 0,0-1 0,0 0 0,0 1 0,1-1 0,-1 0 0,2-2 0,21-17-164,27-31 0,-33 33-159,34-35-1038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6.51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630 965 616,'0'0'6519,"-7"-7"-6363,-4-5-184,-1 1 0,0 1 0,0 0-1,-1 1 1,0 0 0,-1 0 0,0 2 0,0 0 0,-1 1 0,-28-9 0,17 9-67,0 1-1,-1 1 1,0 1 0,1 2 0,-45 3 0,60-1 75,1 0-1,0 1 1,1 1 0,-1 0 0,0 0 0,1 1 0,-1 0-1,1 0 1,0 1 0,0 0 0,1 1 0,0 0 0,0 0-1,0 1 1,1 0 0,0 0 0,0 1 0,0 0 0,-7 12-1,5-5 15,1 0 0,0 1 0,0-1-1,2 1 1,0 1 0,1-1 0,0 1-1,2 0 1,0 1 0,-1 27 0,3-18 32,1 1 0,7 55 0,-4-71-25,0 0-1,0 0 0,2 0 0,-1-1 1,1 1-1,1-1 0,0 0 0,1-1 1,7 11-1,-5-10-47,1 0-1,0 0 1,0-1 0,1 0-1,1-1 1,-1-1-1,1 1 1,1-2 0,0 0-1,18 8 1,-14-9 19,1 0 1,0-2-1,-1 0 0,1-1 0,0 0 1,1-2-1,34-1 0,-50 0 48,0 0 1,0-1-1,0 1 1,0-1-1,0 0 0,0 0 1,0 0-1,0-1 0,0 1 1,0 0-1,-1-1 0,1 0 1,-1 0-1,1 0 0,-1 0 1,3-3-1,-1 0 26,0 0 1,0-1-1,0 0 0,-1 0 1,0 0-1,0 0 0,2-7 1,2-10 85,-1 0 0,-1-1-1,2-31 1,3-292 97,-10 263-248,-3 4-68,-22-144 1,-37-75-414,5 24 1129,53 256-660,4 28-315,5 34 93,17 68 245,52 156-1,59 104 68,-115-322-45,20 53-13,-1 1 13,58 115 1,-92-213-15,0 0 1,0 0-1,0 0 1,0 0-1,1 0 1,-1-1-1,1 0 1,1 1-1,7 5 1,-8-8 45,0 0 1,1 0 0,-1 0-1,0-1 1,0 0 0,1 1 0,-1-2-1,1 1 1,-1 0 0,1-1-1,-1 0 1,1 0 0,5-1-1,-6 0-7,0 0 0,0 0 0,0-1 0,0 1 0,0-1 0,0 0 0,0 0 0,0 0 0,-1 0 0,1-1 0,-1 0 0,0 0 0,6-5 0,37-49 22,-12 6-115,-3-2 0,-2-2-1,-2 0 1,-2-2 0,-3-1 0,-3-1-1,-2 0 1,-3-1 0,8-79-1,-18 109-16,-2 0-1,-1-1 0,-4-39 1,2 68 40,1 1-1,0-1 1,-1 0 0,1 0 0,-1 1 0,0-1 0,1 1-1,-1-1 1,0 0 0,0 1 0,0-1 0,0 1-1,0 0 1,-1-1 0,1 1 0,0 0 0,-1 0 0,1 0-1,-3-2 1,1 1-20,-1 1-1,1-1 1,-1 1-1,0 0 0,1 0 1,-1 0-1,0 1 1,1-1-1,-6 1 0,3 0 3,-1 0-1,0 0 0,0 1 0,0 0 0,1 1 0,-1-1 0,1 1 0,-1 0 0,1 1 0,-9 4 0,0 3 42,1 1 0,0 1-1,1 0 1,1 0 0,0 2 0,0-1-1,2 1 1,-1 1 0,2 0-1,-15 31 1,15-25 37,1 1 0,0 1 0,2 0 0,1-1 1,1 2-1,0-1 0,1 42 0,2-49-40,2 1 1,0 0-1,0-1 1,2 0 0,6 24-1,-6-32-11,0-1 0,0 0 0,1 0 0,0 0 0,0 0 0,1-1 0,0 0 0,0 0 0,0 0 0,1 0 0,0-1 0,0 0 0,10 7 0,-6-6-1,0 0 0,1-1 1,0 0-1,0 0 0,0-1 0,0-1 0,0 0 0,1-1 1,0 0-1,-1 0 0,1-1 0,0-1 0,0 0 0,15-2 1,-16 0 32,-1 1 0,1-2 0,-1 0 0,0 0 0,0 0 0,0-1 0,0-1 0,-1 0 0,0 0 0,0-1 0,0 0 0,-1 0 0,1-1 0,-1 0 1,13-16-1,-10 7-26,-1 0 0,-1-1 1,0 0-1,-1 0 1,-1-1-1,0 0 1,-1 0-1,-1-1 0,-1 0 1,2-27-1,-1-20-1,-6-109 1,0 158 29,-26-222-146,15 158 528,-3-119 1,15 200-400,0-1-1,0 1 0,0-1 0,0 1 0,0 0 0,0-1 0,1 1 0,-1 0 1,0-1-1,0 1 0,0 0 0,1-1 0,-1 1 0,0 0 0,1 0 0,-1-1 1,0 1-1,0 0 0,1 0 0,-1-1 0,0 1 0,1 0 0,-1 0 0,1 0 1,-1 0-1,0-1 0,1 1 0,-1 0 0,0 0 0,1 0 0,-1 0 0,1 0 1,-1 0-1,0 0 0,1 0 0,-1 0 0,1 0 0,-1 1 0,0-1 0,1 0 1,-1 0-1,0 0 0,1 1 0,20 5-39,364 173-332,-360-166 376,27 11-10,74 49-1,-114-64 21,0 0 1,0 0-1,0 1 1,-1 0-1,-1 1 1,0 1-1,0-1 1,-1 2-1,-1-1 1,0 1-1,6 14 1,-10-20 10,-2 0 1,1 0-1,-1 0 0,0 0 1,0 1-1,-1-1 1,0 1-1,0-1 0,-1 1 1,0-1-1,-1 1 1,1-1-1,-1 1 0,-1-1 1,1 1-1,-1-1 0,-1 0 1,1 0-1,-1 0 1,0 0-1,-1 0 0,0-1 1,0 0-1,0 1 1,-1-1-1,0-1 0,0 1 1,0-1-1,-7 5 0,2-1-21,-2-1-1,1 0 0,-1-1 0,0-1 1,-23 10-1,27-13-227,0-1 1,0 1 0,0-2-1,-1 1 1,1-1 0,-1 0-1,1-1 1,-1 0-1,1 0 1,-13-3 0,-4-7-1726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7.292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168 102 304,'0'0'1532,"-16"28"-1097,-54 96 159,60-105-416,1 0 1,0 1-1,2 0 1,0 0-1,1 1 1,1-1-1,-2 26 1,3-21-39,-4 27 61,2 0 0,3 0 0,2 1 0,7 64 0,-3-104-190,-1-1 0,1 1 0,1-1 0,1 0 0,9 20 0,-12-27-9,0-1 1,0 0-1,0 0 1,1-1-1,-1 1 1,1 0-1,0-1 0,0 0 1,0 0-1,0 0 1,1 0-1,-1 0 1,1 0-1,0-1 1,0 0-1,0 0 1,0 0-1,0 0 1,8 2-1,-10-4 14,0 0 0,0 0 0,0 0 0,0-1 0,0 1 0,0 0 0,0-1 0,0 1 0,-1-1 0,1 0 0,0 0 0,0 0 0,-1 1 0,1-2 0,0 1 0,-1 0 0,1 0 0,-1 0 0,1-1 0,-1 1 0,0-1 0,0 1 0,1-1-1,0-2 1,3-4-53,-1 0-1,0-1 1,5-16-1,-4 12-4,84-280-1156,-61 188 831,5 1-1,46-100 0,-75 194 271,1 1-1,1 0 1,-1 0-1,2 0 1,-1 1-1,1 0 0,0 0 1,1 0-1,0 1 1,0 1-1,0-1 1,1 1-1,14-7 0,-9 6-51,2 1 0,-1 1 0,0 1 0,1 0 0,0 1-1,0 0 1,0 1 0,17 1 0,-12 0 80,1 1 1,-1 0-1,27 6 1,-40-4 95,0 0-1,0 0 0,0 1 1,0 0-1,0 1 1,-1 0-1,0 0 1,0 0-1,0 1 1,0 0-1,7 8 1,3 5 64,-1 2-1,-1 0 1,-1 1 0,0 0-1,13 29 1,-12-22 158,-15-28-245,0 1-1,0-1 1,0 1-1,0-1 1,0 0-1,0 1 1,1-1-1,-1 0 1,0 1-1,0-1 1,0 0-1,0 1 1,0-1-1,1 0 1,-1 1-1,0-1 1,0 0-1,1 1 1,-1-1-1,0 0 1,1 0-1,-1 0 1,0 1-1,0-1 1,1 0-1,-1 0 1,0 0-1,1 1 1,-1-1-1,1 0 1,-1 0-1,0 0 1,1 0-1,-1 0 1,0 0-1,1 0 1,-1 0-1,1 0 1,-1 0-1,0 0 1,1 0-1,-1 0 1,0 0-1,1-1 1,-1 1-1,0 0 1,1 0-1,-1 0 1,0 0-1,1-1 1,-1 1-1,0 0 1,1 0-1,-1-1 1,0 1-1,0 0 1,1 0-1,-1-1 1,0 1-1,0 0 1,0-1-1,1 1 1,8-26-206,-8 23 147,9-33-769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7.66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65 544,'0'0'3592,"5"-9"-3151,12-29-92,-9 20-54,3 47-695,41 124 522,77 257 968,-125-363-2406,-21-47-756,-2-5 435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7.99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3001,'0'0'2528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8.72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0 139 616,'0'0'1987,"22"27"-1501,69 90-40,-82-105-351,-1 1-1,0 0 1,-1 0-1,0 0 0,-1 1 1,7 24-1,-4-13 26,31 104 481,35 195 0,-4 140-414,-60-383-179,21 190 40,-32-249 671,0-34-44,-16-287-795,0 26-224,16-320 52,0 541 311,3 1 1,16-92 0,-15 122-119,1 1 0,1 0 0,1 0-1,1 1 1,0-1 0,2 2 0,0-1 0,1 1 0,22-27 0,-26 38-30,-1 1 0,2-1 1,-1 2-1,1-1 0,0 1 1,0 0-1,0 1 0,0 0 1,1 0-1,0 1 0,0 0 1,17-3-1,-9 3 51,0 1 0,0 1 0,1 0 0,-1 1-1,0 1 1,20 4 0,-26-3 125,0 1 0,-1 1 0,1-1 0,-1 1-1,0 1 1,0 0 0,-1 1 0,1 0 0,-1 0-1,0 1 1,-1 0 0,0 0 0,11 14 0,-11-12-6,0 1 1,-1 0-1,0 0 1,-1 0-1,0 1 1,-1 0-1,0 0 1,-1 1-1,0-1 1,0 1-1,2 24 1,-3-16-18,-2-1 0,-1 1 1,0 0-1,-1 0 0,-1-1 0,-7 28 0,7-40-60,0 0-1,0 0 1,-1-1-1,0 1 1,0-1-1,-1 1 0,0-1 1,0 0-1,0-1 1,-1 1-1,0-1 1,0 0-1,0 0 1,-1 0-1,0-1 0,0 0 1,0 0-1,0 0 1,0-1-1,-1 0 1,-10 3-1,-50 8-708,0-7-412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9.20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1112,'0'0'1954,"8"6"-1755,-2-2-153,0 0 1,0 1 0,-1-1-1,1 2 1,-1-1 0,0 0-1,-1 1 1,0 0 0,0 0-1,0 0 1,5 12 0,176 537 2033,-11-27-1997,-169-513-80,-4-11-6,1 0 1,-1 0-1,1 0 0,0 0 0,0 0 0,0 0 0,0 0 1,1-1-1,-1 1 0,1-1 0,0 0 0,6 6 1,-8-8-19,0-1 1,0 0 0,0 1-1,-1-1 1,1 0 0,0 0 0,0 0-1,0 0 1,0 0 0,-1 1 0,1-2-1,0 1 1,0 0 0,0 0-1,0 0 1,-1 0 0,1 0 0,0-1-1,0 1 1,0 0 0,-1-1-1,1 1 1,0 0 0,0-1 0,-1 1-1,1-1 1,0 1 0,-1-1-1,1 0 1,-1 1 0,1-1 0,-1 0-1,1 1 1,0-2 0,18-33-530,-13 23 217,41-81-1885,-27 51 82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3:59.52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0 216 4369,'0'0'0,"210"-165"-2097,-138 115-167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2:25.74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0 232,'0'0'1578,"0"0"-1538,1 0-1,-1 0 1,1 0 0,-1 1 0,1-1 0,-1 0 0,1 0-1,-1 0 1,0 1 0,1-1 0,-1 0 0,1 0 0,-1 1-1,1-1 1,-1 1 0,0-1 0,1 0 0,-1 1 0,0-1-1,1 1 1,-1-1 0,0 0 0,0 1 0,1-1-1,-1 1 1,0-1 0,0 1 0,0-1 0,0 2 0,20 57 385,22 112 1,-5 68-38,-22-131-202,3 46 24,-3 223-1,-5-69-157,-1-4-265,-5-147-1993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01.06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73 722 128,'0'0'263,"-4"31"14,-1 5-195,-12 159 395,15-141-252,0-19-42,1-1 0,2 0-1,1 1 1,8 40 0,-8-68-105,0 0 0,0 0 0,0 0 0,1 0 0,0 0 0,1 0 0,-1-1-1,1 1 1,1-1 0,-1 0 0,1 0 0,0-1 0,0 1 0,1-1 0,-1 0 0,1-1 0,0 1 0,1-1 0,-1 0 0,1-1 0,0 0 0,-1 0 0,1 0 0,1-1 0,-1 0 0,0 0 0,1-1 0,-1 0 0,0 0 0,1-1-1,-1 1 1,10-3 0,-12 1-34,0-1 0,0 0-1,-1 0 1,1 0 0,-1-1-1,1 0 1,-1 1-1,0-2 1,0 1 0,0 0-1,-1-1 1,1 0 0,-1 0-1,0 0 1,0 0 0,0 0-1,-1-1 1,4-8-1,3-5-30,-1 0-1,-1-1 0,6-30 0,-6 8-87,-2 0 0,-2 0 0,-4-76 0,1 98 30,-1 4-34,0 1 0,-2-1 0,1 0 0,-2 0 0,0 1 0,-1 0 0,0 0 0,-1 0 0,-1 1 0,0-1 0,0 2 0,-2-1 0,-10-13 0,11 18-5,1-1 1,-1 1 0,0 1 0,-1-1-1,0 1 1,0 1 0,0 0 0,-1 0 0,0 1-1,0 0 1,0 1 0,-1 0 0,0 0-1,0 1 1,0 1 0,0 0 0,0 0-1,-13 0 1,4 2 22,13-1 12,1 1 1,0-1 0,-1 2-1,1-1 1,-11 3 0,16-3 45,0 0 1,-1 1-1,1-1 1,0 1-1,0 0 1,-1-1-1,1 1 1,0 0-1,0 0 1,0 0 0,0 0-1,0 0 1,0 0-1,0 0 1,0 0-1,1 0 1,-1 0-1,0 0 1,1 0-1,-1 1 1,0-1-1,1 0 1,0 1-1,-1-1 1,1 0 0,0 1-1,0-1 1,-1 0-1,1 1 1,1 2-1,-2-2 32,1 1 0,1-1 0,-1 0 0,0 1 0,0-1-1,1 0 1,0 1 0,-1-1 0,1 0 0,0 0 0,0 1 0,0-1-1,0 0 1,1 0 0,-1 0 0,3 3 0,-1-3 10,0 1 0,1-1 0,-1 0 0,0 0 0,1 0 0,0 0 0,-1-1 1,1 1-1,7 1 0,-4-1-9,1 0 1,-1 0-1,1-1 1,0 0-1,0 0 1,-1-1-1,1 0 1,0 0-1,0-1 1,0 0-1,-1 0 1,1-1-1,-1 0 1,1-1-1,-1 1 1,0-1 0,1-1-1,-2 1 1,1-1-1,0 0 1,-1-1-1,0 0 1,0 0-1,0 0 1,9-11-1,23-31 189,-1-2 0,-3-1 0,48-94 0,-54 93 299,-26 47-502,1 1 0,-1 0-1,1 0 1,0 0 0,0 0 0,0 0 0,0 0 0,0 1 0,1-1 0,-1 1 0,1 0-1,-1 0 1,1 0 0,0 1 0,0 0 0,0-1 0,0 1 0,5 0 0,1-1-10,0 1 1,1 0 0,-1 1-1,0 0 1,1 1-1,13 2 1,-14 0 4,-1 1-1,0 0 1,-1 0-1,1 1 1,-1 0 0,0 0-1,9 8 1,19 12 5,-7-10-15,-11-6 10,0 1 0,0 1 1,16 14-1,-30-22-25,0 0-1,0 1 1,-1 0 0,1 0-1,-1 0 1,0 0-1,0 0 1,0 1 0,-1 0-1,1-1 1,-1 1-1,0 0 1,0 0 0,-1 0-1,0 0 1,2 10 0,-3 119-3,-2-99 44,2 1 1,1 0 0,1-1-1,14 64 1,-16-97-20,0 0 0,1-1 0,-1 1 0,1 0 0,-1 0 0,1-1 0,-1 1 0,1 0 0,0-1 0,0 1 0,0 0-1,0-1 1,0 1 0,0-1 0,0 0 0,1 1 0,-1-1 0,1 0 0,-1 0 0,0 0 0,1 0 0,0 0 0,-1 0 0,1 0 0,0 0 0,-1-1 0,1 1 0,0-1 0,0 1 0,-1-1 0,1 1 0,0-1 0,0 0 0,0 0 0,0 0 0,0 0 0,-1-1 0,1 1 0,0 0-1,0-1 1,0 1 0,-1-1 0,3-1 0,4-1 40,-1-1 0,0 0-1,0-1 1,0 0-1,-1 0 1,1 0 0,-1-1-1,6-7 1,17-23-104,-2-1 0,-2-1 0,-1-2 0,-3 0 0,-1-1 0,-1-1 1,-3-1-1,-1 0 0,-3-1 0,14-90 0,-19-52-129,-7 179 181,1-2 10,-2 0-1,1 0 1,-1 0 0,-1 0 0,0 0 0,0 0 0,0 0 0,-1 0 0,-1 1 0,1-1 0,-2 1 0,1 0 0,-1 0 0,0 0 0,0 1 0,-13-13 0,17 19-13,32 2-103,-14 1 121,-1 2 1,1 0 0,-1 1 0,29 12 0,1 1-9,-4-4 6,-1 1-1,-1 3 0,47 27 1,-77-39-14,0 0 1,0 1 0,-1 0 0,0 0 0,0 1 0,0 1 0,-2-1-1,1 2 1,-1-1 0,0 1 0,-1-1 0,0 2 0,0-1 0,-1 1-1,-1 0 1,0 0 0,4 15 0,-5-6 4,-1-1 1,0 1 0,-2 0-1,0 0 1,-1 0-1,-1-1 1,-1 1 0,-1 0-1,0-1 1,-2 0-1,0 0 1,-1-1 0,-1 1-1,0-1 1,-2-1-1,0 0 1,-24 31 0,20-30 456,23-28 517,25-25 346,-28 32-1326,0 1-1,0 0 1,0 0 0,0 1 0,0 0-1,0 0 1,1 0 0,-1 1 0,0 0 0,0 0-1,12 2 1,5-1-19,-3 0-88,-11-1-168,0 1 0,0-1-1,0 0 1,0-1 0,-1 0 0,1 0-1,0-1 1,-1-1 0,1 1 0,-1-1 0,16-8-1,3-11-2700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18.48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855 0 232,'0'0'5729,"-40"9"-5123,-15 4-792,-158 31-188,-38 9-685,10-2 483,236-50 586,5-1-4,-1-1 0,1 1 1,-1 0-1,0 0 0,1 0 0,-1 0 0,1 0 0,-1 0 0,0 0 1,1 0-1,-1 1 0,0-1 0,1 0 0,-1 0 0,1 0 1,-1 1-1,1-1 0,-1 0 0,1 1 0,-1-1 0,1 0 0,-1 1 1,1-1-1,-1 1 0,1-1 0,-1 0 0,1 1 0,0-1 0,-1 1 1,1 0-1,0-1 0,-1 1 0,1-1 0,0 1 0,0-1 1,0 1-1,0 0 0,-1-1 0,1 1 0,0-1 0,0 1 0,0 0 1,0-1-1,0 1 0,0-1 0,1 1 0,-1 0 0,0-1 0,0 1 1,1 0-1,-1 5-90,0 215 384,-14 655 1076,5-782-1331,-1 30-57,12-141-1799,-2 13 1652,2-1 1,-1 1-1,0 0 1,1-1-1,0 1 1,2-4-1,4-8-319,9-28-1044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18.82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1 201 312,'0'0'3257,"216"-21"-2545,-141-2-128,3-4-208,1 1-224,-7 2-152,-6 3-128,-8 1-328,-8 5-24,-8 3-272,1 3-256,-11 6-273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19.15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0 904,'0'0'1312,"75"215"-631,-49-126-217,1 5-96,-4-3-24,-1-5-224,-2-13-72,-4-14-48,-2-18-72,-5-17-296,-2-15-560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19.49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2112,'0'0'0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19.88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15 24,'0'0'573,"15"25"-328,4 7-176,3 6 65,36 80-1,-26-35 226,-3 2 1,22 107-1,-48-155-21,-3-40-69,-3-68 97,-5 1-1,-22-103 1,20 123-360,3 8-72,3 0-1,1-63 0,3 103 67,0 0 0,0-1 0,0 1-1,1-1 1,-1 1 0,1 0 0,0-1 0,-1 1 0,1 0-1,0 0 1,0 0 0,1 0 0,-1 0 0,0 0 0,1 0-1,-1 0 1,1 0 0,-1 0 0,4-2 0,-1 1 6,0 1 1,0 0 0,0-1 0,1 1-1,-1 1 1,1-1 0,-1 1-1,1-1 1,6 0 0,6 0 39,1 1 0,-1 1 0,0 0 1,27 5-1,-30-2 3,1 0 0,-1 2 1,0 0-1,0 0 0,0 1 1,-1 1-1,0 1 0,-1-1 1,1 2-1,16 14 0,7 9 119,59 70-1,-46-44-184,-3 2-1,58 100 0,-103-158-33,2 3-185,0-1 0,-1 1-1,1 0 1,-1 0 0,0 0-1,-1 1 1,1-1 0,1 10-1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0.30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3289,'0'0'1904,"76"174"-1368,-53-106-160,-4 2-224,1-2 16,-7-9-168,0-12 0,-3-8-176,-4-10-264,1-14-344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0.64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4929,'0'0'672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1.00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1 280,'0'0'2430,"20"27"-1967,-4-7-345,117 173 1027,404 817 3345,-491-910-4464,-4-7 8,65 108-1,-100-190-46,13 19 40,-19-29-40,0 0 0,-1 0 0,1 0 1,0 0-1,0-1 0,0 1 0,-1 0 0,1-1 1,0 1-1,0-1 0,0 1 0,0-1 0,0 1 1,0-1-1,0 0 0,0 1 0,0-1 0,0 0 1,0 0-1,0 0 0,0 0 0,0 0 0,0 0 1,0 0-1,1 0 0,0 0 0,6-11-218,-1-13-179,0 0 0,-1 0 0,-1-1 0,1-31 0,-2-102-2505,-4 117 2062,0-43-857</inkml:trace>
  <inkml:trace contextRef="#ctx0" brushRef="#br0" timeOffset="1">629 770 464,'0'0'2529,"177"-62"-2809,-122 35-473,-5 1-839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4:21.49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32 233 1280,'0'0'2259,"29"5"-1912,91 12-4,-110-15-220,0-1 0,0 0 0,0 0 0,0-1 0,0 0 0,0-1 0,0 0 0,0-1 1,-1 0-1,1-1 0,-1 0 0,12-4 0,-15 2-43,1 1 0,-1-1 0,1 0 0,-1 0 1,-1-1-1,1 0 0,-1 0 0,0 0 0,0-1 0,-1 1 1,0-1-1,5-10 0,-6 10-55,1-1 1,-1 1-1,-1-1 1,1 0-1,-1 0 0,0 0 1,-1 0-1,0-1 1,0 1-1,-1 0 1,0 0-1,-1 0 0,-2-15 1,2 22-50,0-1 1,0 0 0,0 0-1,-1 0 1,1 1-1,-1-1 1,1 1-1,-1-1 1,1 1 0,-1-1-1,0 1 1,0 0-1,0 0 1,0 0-1,0 0 1,0 0 0,0 1-1,0-1 1,0 0-1,0 1 1,-4-1-1,-51-2-482,45 3 364,2 1 101,0 0 1,0 1 0,1 0 0,-1 0 0,1 1-1,-1 0 1,1 1 0,0 0 0,0 1-1,0 0 1,1 0 0,0 0 0,0 1 0,0 0-1,1 1 1,0 0 0,-12 14 0,3 0 69,0 0 0,2 1 0,0 1 0,2 0 0,-17 42 0,21-40 41,1 0 1,1 1-1,2 0 0,0 0 0,2 0 0,1 0 0,3 49 1,-1-65-34,0 0 1,1 0-1,0 0 1,0 0-1,1 0 1,1-1-1,-1 1 1,1-1-1,1 0 1,0 0-1,8 12 1,-4-10 31,1 0 1,-1-1 0,1 0 0,1-1 0,0 0 0,0-1 0,20 12 0,-9-9-5,1 0-1,0-1 1,1-2-1,0 0 0,0-2 1,1 0-1,0-2 1,49 2-1,-66-6-68,30 2-66,74-9 1,-101 6-56,1-2 1,0 1-1,-1-2 1,1 1-1,-1-1 1,0-1-1,-1 0 0,1-1 1,-1 0-1,15-11 1,-24 16-17,1 0 1,-1-1-1,1 1 1,-1 0 0,0-1-1,0 1 1,0-1 0,0 0-1,0 1 1,0-1-1,0 0 1,0 1 0,-1-1-1,1 0 1,0 0-1,-1 0 1,0 1 0,1-1-1,-1 0 1,0 0-1,0-2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BD4F-E168-BC8F-2887-680CB949D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1E86F-ACE4-F2EB-A494-638EC3747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A5F0-1A27-AEF1-FE97-0525905B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B61B-2EB4-E175-9573-EF53465A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ED93-EE94-9926-D1E2-28311980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1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7037-E0C1-DD2F-E259-6C034E86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C34A4-7EC2-DF5E-0E21-44A59F35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0106-ACE9-DF09-1584-505BCF04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2458-CE78-3791-D346-221DCF0A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119B-3D22-69C1-D941-CF56444C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76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8C4A4-D717-2C18-C54D-EC1028ADF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A7867-94B9-FEB7-7FB2-E2FB5B480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F031E-DEC9-46BA-DC3E-C4D5CE8F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03D6-440B-D38D-8CDE-6D8C8FD7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12C5-E172-F567-C43C-11750529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1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DC8C-2282-FB2D-4958-614074AA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D3AE-BE5F-0F5A-57E1-3A3E8A4E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9DD4-09A8-CB0F-E7B3-06C4C7AE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A075-0448-863E-98CB-60B5444D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1C7E-5647-C04D-A912-81284C19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84BD-0484-9191-1DEB-FD3E119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194D-2BA7-6E8D-B42A-395200766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711C-F1DE-91AF-E51F-835FDBDE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2D10-261A-81BE-0FB8-B8EB1B36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8F84-71F9-5596-7051-57CD3F69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3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A222-52E6-C232-64CB-72D9EF70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6EE4-E40F-7657-65A2-602FDC9C0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C93A8-EB35-F536-4FD5-A99A8CC36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ABEFC-64E6-E291-40C7-8D3B73C1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9C7F3-F9A2-F6EB-EC24-907EC33A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07E1B-0CDB-7919-B3C8-69EC3C9E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68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B879-56D6-6814-E8E3-5E8C16EA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B59A-C588-A41E-7534-6FC3CA88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E8F02-1128-964B-6E9B-C5578389E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66D8D-6CEA-91AF-F0CE-10B6C6874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F97F6-BB18-E36D-C657-5665EA383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92D8E-F862-C9D3-2DD2-EC7B7367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7DB7B-E8CD-AC55-EFDF-61F84D1B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2B826-D09D-F922-64A3-C3B4288A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38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3A13-BB1D-CD03-1C36-F567BB2B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D78C2-C99B-ED12-BE51-E97D97C4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3FA0E-AFE2-ACDF-D6D4-4867BAD3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6410C-11B5-DAE0-3AB0-C9BB2C45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48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7B0FA-FA87-7BB9-5519-ABA0DE59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3744B-CC71-3701-D1CB-5BF3A091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BCAAE-4253-9883-B4DF-19AC2BB2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38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1907-C524-6A9A-ED1C-23BF9454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FFDB-38C4-97BD-A476-71E2235A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88B29-30EC-F5CF-AAAA-667934D1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4CFE-0FE8-596F-11B6-8402B21A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C902F-0746-2C6B-AF96-2483A7A4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439F-901C-01FA-C35E-F8F339B5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81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9510-0312-9D9A-7AFA-BFAF47C9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A99A0-0F69-71B6-DED0-BDA80FC9A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AC562-5085-2502-0E15-C313F1F1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77307-4E3A-E4E9-C353-75BD3448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2F39E-0C25-21DB-A141-01B48EA2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0999E-D4A4-A3BF-1C96-2107F1DE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5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4BD99-D9DD-68F3-E693-5A82F974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E08D-C11D-444E-3D7A-8A098BD3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9E94-C0CE-DAE4-C207-D967BF9A5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BAD7-C1F9-4013-8F04-4DE08166166C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BFF5-9254-C580-F6B3-285BA1F23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FA38-BA52-3668-3DCE-A83D0FB38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7172-EE3B-4282-A488-15F00F389A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8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324" Type="http://schemas.openxmlformats.org/officeDocument/2006/relationships/image" Target="../media/image156.png"/><Relationship Id="rId531" Type="http://schemas.openxmlformats.org/officeDocument/2006/relationships/image" Target="../media/image259.png"/><Relationship Id="rId170" Type="http://schemas.openxmlformats.org/officeDocument/2006/relationships/customXml" Target="../ink/ink86.xml"/><Relationship Id="rId268" Type="http://schemas.openxmlformats.org/officeDocument/2006/relationships/image" Target="../media/image129.png"/><Relationship Id="rId475" Type="http://schemas.openxmlformats.org/officeDocument/2006/relationships/image" Target="../media/image231.png"/><Relationship Id="rId32" Type="http://schemas.openxmlformats.org/officeDocument/2006/relationships/customXml" Target="../ink/ink16.xml"/><Relationship Id="rId128" Type="http://schemas.openxmlformats.org/officeDocument/2006/relationships/image" Target="../media/image63.png"/><Relationship Id="rId335" Type="http://schemas.openxmlformats.org/officeDocument/2006/relationships/customXml" Target="../ink/ink173.xml"/><Relationship Id="rId542" Type="http://schemas.openxmlformats.org/officeDocument/2006/relationships/image" Target="../media/image264.png"/><Relationship Id="rId181" Type="http://schemas.openxmlformats.org/officeDocument/2006/relationships/customXml" Target="../ink/ink92.xml"/><Relationship Id="rId402" Type="http://schemas.openxmlformats.org/officeDocument/2006/relationships/customXml" Target="../ink/ink207.xml"/><Relationship Id="rId279" Type="http://schemas.openxmlformats.org/officeDocument/2006/relationships/customXml" Target="../ink/ink144.xml"/><Relationship Id="rId486" Type="http://schemas.openxmlformats.org/officeDocument/2006/relationships/customXml" Target="../ink/ink249.xml"/><Relationship Id="rId43" Type="http://schemas.openxmlformats.org/officeDocument/2006/relationships/image" Target="../media/image21.png"/><Relationship Id="rId139" Type="http://schemas.openxmlformats.org/officeDocument/2006/relationships/customXml" Target="../ink/ink70.xml"/><Relationship Id="rId346" Type="http://schemas.openxmlformats.org/officeDocument/2006/relationships/image" Target="../media/image167.png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92" Type="http://schemas.openxmlformats.org/officeDocument/2006/relationships/customXml" Target="../ink/ink98.xml"/><Relationship Id="rId206" Type="http://schemas.openxmlformats.org/officeDocument/2006/relationships/image" Target="../media/image100.png"/><Relationship Id="rId413" Type="http://schemas.openxmlformats.org/officeDocument/2006/relationships/image" Target="../media/image200.png"/><Relationship Id="rId248" Type="http://schemas.openxmlformats.org/officeDocument/2006/relationships/customXml" Target="../ink/ink128.xml"/><Relationship Id="rId455" Type="http://schemas.openxmlformats.org/officeDocument/2006/relationships/image" Target="../media/image221.png"/><Relationship Id="rId497" Type="http://schemas.openxmlformats.org/officeDocument/2006/relationships/image" Target="../media/image242.png"/><Relationship Id="rId12" Type="http://schemas.openxmlformats.org/officeDocument/2006/relationships/customXml" Target="../ink/ink6.xml"/><Relationship Id="rId108" Type="http://schemas.openxmlformats.org/officeDocument/2006/relationships/image" Target="../media/image53.png"/><Relationship Id="rId315" Type="http://schemas.openxmlformats.org/officeDocument/2006/relationships/image" Target="../media/image152.png"/><Relationship Id="rId357" Type="http://schemas.openxmlformats.org/officeDocument/2006/relationships/customXml" Target="../ink/ink184.xml"/><Relationship Id="rId522" Type="http://schemas.openxmlformats.org/officeDocument/2006/relationships/customXml" Target="../ink/ink267.xml"/><Relationship Id="rId54" Type="http://schemas.openxmlformats.org/officeDocument/2006/relationships/customXml" Target="../ink/ink27.xml"/><Relationship Id="rId96" Type="http://schemas.openxmlformats.org/officeDocument/2006/relationships/image" Target="../media/image47.png"/><Relationship Id="rId161" Type="http://schemas.openxmlformats.org/officeDocument/2006/relationships/image" Target="../media/image79.png"/><Relationship Id="rId217" Type="http://schemas.openxmlformats.org/officeDocument/2006/relationships/customXml" Target="../ink/ink111.xml"/><Relationship Id="rId399" Type="http://schemas.openxmlformats.org/officeDocument/2006/relationships/image" Target="../media/image193.png"/><Relationship Id="rId259" Type="http://schemas.openxmlformats.org/officeDocument/2006/relationships/customXml" Target="../ink/ink134.xml"/><Relationship Id="rId424" Type="http://schemas.openxmlformats.org/officeDocument/2006/relationships/customXml" Target="../ink/ink218.xml"/><Relationship Id="rId466" Type="http://schemas.openxmlformats.org/officeDocument/2006/relationships/customXml" Target="../ink/ink239.xml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270" Type="http://schemas.openxmlformats.org/officeDocument/2006/relationships/image" Target="../media/image130.png"/><Relationship Id="rId326" Type="http://schemas.openxmlformats.org/officeDocument/2006/relationships/image" Target="../media/image157.png"/><Relationship Id="rId533" Type="http://schemas.openxmlformats.org/officeDocument/2006/relationships/image" Target="../media/image260.png"/><Relationship Id="rId65" Type="http://schemas.openxmlformats.org/officeDocument/2006/relationships/image" Target="../media/image32.png"/><Relationship Id="rId130" Type="http://schemas.openxmlformats.org/officeDocument/2006/relationships/image" Target="../media/image64.png"/><Relationship Id="rId368" Type="http://schemas.openxmlformats.org/officeDocument/2006/relationships/image" Target="../media/image178.png"/><Relationship Id="rId172" Type="http://schemas.openxmlformats.org/officeDocument/2006/relationships/image" Target="../media/image84.png"/><Relationship Id="rId228" Type="http://schemas.openxmlformats.org/officeDocument/2006/relationships/image" Target="../media/image111.png"/><Relationship Id="rId435" Type="http://schemas.openxmlformats.org/officeDocument/2006/relationships/image" Target="../media/image211.png"/><Relationship Id="rId477" Type="http://schemas.openxmlformats.org/officeDocument/2006/relationships/image" Target="../media/image232.png"/><Relationship Id="rId281" Type="http://schemas.openxmlformats.org/officeDocument/2006/relationships/image" Target="../media/image135.png"/><Relationship Id="rId337" Type="http://schemas.openxmlformats.org/officeDocument/2006/relationships/customXml" Target="../ink/ink174.xml"/><Relationship Id="rId502" Type="http://schemas.openxmlformats.org/officeDocument/2006/relationships/customXml" Target="../ink/ink257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customXml" Target="../ink/ink71.xml"/><Relationship Id="rId379" Type="http://schemas.openxmlformats.org/officeDocument/2006/relationships/image" Target="../media/image183.png"/><Relationship Id="rId7" Type="http://schemas.openxmlformats.org/officeDocument/2006/relationships/image" Target="../media/image3.png"/><Relationship Id="rId183" Type="http://schemas.openxmlformats.org/officeDocument/2006/relationships/customXml" Target="../ink/ink93.xml"/><Relationship Id="rId239" Type="http://schemas.openxmlformats.org/officeDocument/2006/relationships/customXml" Target="../ink/ink123.xml"/><Relationship Id="rId390" Type="http://schemas.openxmlformats.org/officeDocument/2006/relationships/customXml" Target="../ink/ink201.xml"/><Relationship Id="rId404" Type="http://schemas.openxmlformats.org/officeDocument/2006/relationships/customXml" Target="../ink/ink208.xml"/><Relationship Id="rId446" Type="http://schemas.openxmlformats.org/officeDocument/2006/relationships/customXml" Target="../ink/ink229.xml"/><Relationship Id="rId250" Type="http://schemas.openxmlformats.org/officeDocument/2006/relationships/customXml" Target="../ink/ink129.xml"/><Relationship Id="rId292" Type="http://schemas.openxmlformats.org/officeDocument/2006/relationships/customXml" Target="../ink/ink151.xml"/><Relationship Id="rId306" Type="http://schemas.openxmlformats.org/officeDocument/2006/relationships/customXml" Target="../ink/ink158.xml"/><Relationship Id="rId488" Type="http://schemas.openxmlformats.org/officeDocument/2006/relationships/customXml" Target="../ink/ink250.xml"/><Relationship Id="rId45" Type="http://schemas.openxmlformats.org/officeDocument/2006/relationships/image" Target="../media/image2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348" Type="http://schemas.openxmlformats.org/officeDocument/2006/relationships/image" Target="../media/image168.png"/><Relationship Id="rId513" Type="http://schemas.openxmlformats.org/officeDocument/2006/relationships/image" Target="../media/image250.png"/><Relationship Id="rId152" Type="http://schemas.openxmlformats.org/officeDocument/2006/relationships/customXml" Target="../ink/ink77.xml"/><Relationship Id="rId194" Type="http://schemas.openxmlformats.org/officeDocument/2006/relationships/customXml" Target="../ink/ink99.xml"/><Relationship Id="rId208" Type="http://schemas.openxmlformats.org/officeDocument/2006/relationships/image" Target="../media/image101.png"/><Relationship Id="rId415" Type="http://schemas.openxmlformats.org/officeDocument/2006/relationships/image" Target="../media/image201.png"/><Relationship Id="rId457" Type="http://schemas.openxmlformats.org/officeDocument/2006/relationships/image" Target="../media/image222.png"/><Relationship Id="rId261" Type="http://schemas.openxmlformats.org/officeDocument/2006/relationships/customXml" Target="../ink/ink135.xml"/><Relationship Id="rId499" Type="http://schemas.openxmlformats.org/officeDocument/2006/relationships/image" Target="../media/image243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3.png"/><Relationship Id="rId359" Type="http://schemas.openxmlformats.org/officeDocument/2006/relationships/customXml" Target="../ink/ink185.xml"/><Relationship Id="rId524" Type="http://schemas.openxmlformats.org/officeDocument/2006/relationships/customXml" Target="../ink/ink268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63" Type="http://schemas.openxmlformats.org/officeDocument/2006/relationships/image" Target="../media/image80.png"/><Relationship Id="rId219" Type="http://schemas.openxmlformats.org/officeDocument/2006/relationships/customXml" Target="../ink/ink112.xml"/><Relationship Id="rId370" Type="http://schemas.openxmlformats.org/officeDocument/2006/relationships/customXml" Target="../ink/ink191.xml"/><Relationship Id="rId426" Type="http://schemas.openxmlformats.org/officeDocument/2006/relationships/customXml" Target="../ink/ink219.xml"/><Relationship Id="rId230" Type="http://schemas.openxmlformats.org/officeDocument/2006/relationships/customXml" Target="../ink/ink118.xml"/><Relationship Id="rId468" Type="http://schemas.openxmlformats.org/officeDocument/2006/relationships/customXml" Target="../ink/ink240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1.png"/><Relationship Id="rId328" Type="http://schemas.openxmlformats.org/officeDocument/2006/relationships/image" Target="../media/image158.png"/><Relationship Id="rId535" Type="http://schemas.openxmlformats.org/officeDocument/2006/relationships/image" Target="../media/image261.png"/><Relationship Id="rId132" Type="http://schemas.openxmlformats.org/officeDocument/2006/relationships/image" Target="../media/image65.png"/><Relationship Id="rId174" Type="http://schemas.openxmlformats.org/officeDocument/2006/relationships/image" Target="../media/image85.png"/><Relationship Id="rId381" Type="http://schemas.openxmlformats.org/officeDocument/2006/relationships/image" Target="../media/image184.png"/><Relationship Id="rId241" Type="http://schemas.openxmlformats.org/officeDocument/2006/relationships/customXml" Target="../ink/ink124.xml"/><Relationship Id="rId437" Type="http://schemas.openxmlformats.org/officeDocument/2006/relationships/image" Target="../media/image212.png"/><Relationship Id="rId479" Type="http://schemas.openxmlformats.org/officeDocument/2006/relationships/image" Target="../media/image233.png"/><Relationship Id="rId36" Type="http://schemas.openxmlformats.org/officeDocument/2006/relationships/customXml" Target="../ink/ink18.xml"/><Relationship Id="rId283" Type="http://schemas.openxmlformats.org/officeDocument/2006/relationships/image" Target="../media/image136.png"/><Relationship Id="rId339" Type="http://schemas.openxmlformats.org/officeDocument/2006/relationships/customXml" Target="../ink/ink175.xml"/><Relationship Id="rId490" Type="http://schemas.openxmlformats.org/officeDocument/2006/relationships/customXml" Target="../ink/ink251.xml"/><Relationship Id="rId504" Type="http://schemas.openxmlformats.org/officeDocument/2006/relationships/customXml" Target="../ink/ink258.xml"/><Relationship Id="rId78" Type="http://schemas.openxmlformats.org/officeDocument/2006/relationships/image" Target="../media/image38.png"/><Relationship Id="rId101" Type="http://schemas.openxmlformats.org/officeDocument/2006/relationships/customXml" Target="../ink/ink51.xml"/><Relationship Id="rId143" Type="http://schemas.openxmlformats.org/officeDocument/2006/relationships/customXml" Target="../ink/ink72.xml"/><Relationship Id="rId185" Type="http://schemas.openxmlformats.org/officeDocument/2006/relationships/customXml" Target="../ink/ink94.xml"/><Relationship Id="rId350" Type="http://schemas.openxmlformats.org/officeDocument/2006/relationships/image" Target="../media/image169.png"/><Relationship Id="rId406" Type="http://schemas.openxmlformats.org/officeDocument/2006/relationships/customXml" Target="../ink/ink209.xml"/><Relationship Id="rId9" Type="http://schemas.openxmlformats.org/officeDocument/2006/relationships/image" Target="../media/image4.png"/><Relationship Id="rId210" Type="http://schemas.openxmlformats.org/officeDocument/2006/relationships/image" Target="../media/image102.png"/><Relationship Id="rId392" Type="http://schemas.openxmlformats.org/officeDocument/2006/relationships/customXml" Target="../ink/ink202.xml"/><Relationship Id="rId448" Type="http://schemas.openxmlformats.org/officeDocument/2006/relationships/customXml" Target="../ink/ink230.xml"/><Relationship Id="rId252" Type="http://schemas.openxmlformats.org/officeDocument/2006/relationships/customXml" Target="../ink/ink130.xml"/><Relationship Id="rId294" Type="http://schemas.openxmlformats.org/officeDocument/2006/relationships/customXml" Target="../ink/ink152.xml"/><Relationship Id="rId308" Type="http://schemas.openxmlformats.org/officeDocument/2006/relationships/customXml" Target="../ink/ink159.xml"/><Relationship Id="rId515" Type="http://schemas.openxmlformats.org/officeDocument/2006/relationships/image" Target="../media/image251.png"/><Relationship Id="rId47" Type="http://schemas.openxmlformats.org/officeDocument/2006/relationships/image" Target="../media/image2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54" Type="http://schemas.openxmlformats.org/officeDocument/2006/relationships/customXml" Target="../ink/ink78.xml"/><Relationship Id="rId361" Type="http://schemas.openxmlformats.org/officeDocument/2006/relationships/customXml" Target="../ink/ink186.xml"/><Relationship Id="rId196" Type="http://schemas.openxmlformats.org/officeDocument/2006/relationships/customXml" Target="../ink/ink100.xml"/><Relationship Id="rId417" Type="http://schemas.openxmlformats.org/officeDocument/2006/relationships/image" Target="../media/image202.png"/><Relationship Id="rId459" Type="http://schemas.openxmlformats.org/officeDocument/2006/relationships/image" Target="../media/image223.png"/><Relationship Id="rId16" Type="http://schemas.openxmlformats.org/officeDocument/2006/relationships/customXml" Target="../ink/ink8.xml"/><Relationship Id="rId221" Type="http://schemas.openxmlformats.org/officeDocument/2006/relationships/customXml" Target="../ink/ink113.xml"/><Relationship Id="rId263" Type="http://schemas.openxmlformats.org/officeDocument/2006/relationships/customXml" Target="../ink/ink136.xml"/><Relationship Id="rId319" Type="http://schemas.openxmlformats.org/officeDocument/2006/relationships/customXml" Target="../ink/ink165.xml"/><Relationship Id="rId470" Type="http://schemas.openxmlformats.org/officeDocument/2006/relationships/customXml" Target="../ink/ink241.xml"/><Relationship Id="rId526" Type="http://schemas.openxmlformats.org/officeDocument/2006/relationships/customXml" Target="../ink/ink269.xml"/><Relationship Id="rId58" Type="http://schemas.openxmlformats.org/officeDocument/2006/relationships/customXml" Target="../ink/ink29.xml"/><Relationship Id="rId123" Type="http://schemas.openxmlformats.org/officeDocument/2006/relationships/customXml" Target="../ink/ink62.xml"/><Relationship Id="rId330" Type="http://schemas.openxmlformats.org/officeDocument/2006/relationships/image" Target="../media/image159.png"/><Relationship Id="rId165" Type="http://schemas.openxmlformats.org/officeDocument/2006/relationships/image" Target="../media/image81.png"/><Relationship Id="rId372" Type="http://schemas.openxmlformats.org/officeDocument/2006/relationships/customXml" Target="../ink/ink192.xml"/><Relationship Id="rId428" Type="http://schemas.openxmlformats.org/officeDocument/2006/relationships/customXml" Target="../ink/ink220.xml"/><Relationship Id="rId232" Type="http://schemas.openxmlformats.org/officeDocument/2006/relationships/customXml" Target="../ink/ink119.xml"/><Relationship Id="rId274" Type="http://schemas.openxmlformats.org/officeDocument/2006/relationships/image" Target="../media/image132.png"/><Relationship Id="rId481" Type="http://schemas.openxmlformats.org/officeDocument/2006/relationships/image" Target="../media/image234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image" Target="../media/image66.png"/><Relationship Id="rId537" Type="http://schemas.openxmlformats.org/officeDocument/2006/relationships/image" Target="../media/image262.png"/><Relationship Id="rId80" Type="http://schemas.openxmlformats.org/officeDocument/2006/relationships/image" Target="../media/image39.png"/><Relationship Id="rId176" Type="http://schemas.openxmlformats.org/officeDocument/2006/relationships/image" Target="../media/image86.png"/><Relationship Id="rId341" Type="http://schemas.openxmlformats.org/officeDocument/2006/relationships/customXml" Target="../ink/ink176.xml"/><Relationship Id="rId383" Type="http://schemas.openxmlformats.org/officeDocument/2006/relationships/image" Target="../media/image185.png"/><Relationship Id="rId439" Type="http://schemas.openxmlformats.org/officeDocument/2006/relationships/image" Target="../media/image213.png"/><Relationship Id="rId201" Type="http://schemas.openxmlformats.org/officeDocument/2006/relationships/customXml" Target="../ink/ink103.xml"/><Relationship Id="rId243" Type="http://schemas.openxmlformats.org/officeDocument/2006/relationships/customXml" Target="../ink/ink125.xml"/><Relationship Id="rId285" Type="http://schemas.openxmlformats.org/officeDocument/2006/relationships/image" Target="../media/image137.png"/><Relationship Id="rId450" Type="http://schemas.openxmlformats.org/officeDocument/2006/relationships/customXml" Target="../ink/ink231.xml"/><Relationship Id="rId506" Type="http://schemas.openxmlformats.org/officeDocument/2006/relationships/customXml" Target="../ink/ink259.xml"/><Relationship Id="rId38" Type="http://schemas.openxmlformats.org/officeDocument/2006/relationships/customXml" Target="../ink/ink19.xml"/><Relationship Id="rId103" Type="http://schemas.openxmlformats.org/officeDocument/2006/relationships/customXml" Target="../ink/ink52.xml"/><Relationship Id="rId310" Type="http://schemas.openxmlformats.org/officeDocument/2006/relationships/customXml" Target="../ink/ink160.xml"/><Relationship Id="rId492" Type="http://schemas.openxmlformats.org/officeDocument/2006/relationships/customXml" Target="../ink/ink252.xml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87" Type="http://schemas.openxmlformats.org/officeDocument/2006/relationships/customXml" Target="../ink/ink95.xml"/><Relationship Id="rId352" Type="http://schemas.openxmlformats.org/officeDocument/2006/relationships/image" Target="../media/image170.png"/><Relationship Id="rId394" Type="http://schemas.openxmlformats.org/officeDocument/2006/relationships/customXml" Target="../ink/ink203.xml"/><Relationship Id="rId408" Type="http://schemas.openxmlformats.org/officeDocument/2006/relationships/customXml" Target="../ink/ink210.xml"/><Relationship Id="rId212" Type="http://schemas.openxmlformats.org/officeDocument/2006/relationships/image" Target="../media/image103.png"/><Relationship Id="rId254" Type="http://schemas.openxmlformats.org/officeDocument/2006/relationships/customXml" Target="../ink/ink131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296" Type="http://schemas.openxmlformats.org/officeDocument/2006/relationships/customXml" Target="../ink/ink153.xml"/><Relationship Id="rId461" Type="http://schemas.openxmlformats.org/officeDocument/2006/relationships/image" Target="../media/image224.png"/><Relationship Id="rId517" Type="http://schemas.openxmlformats.org/officeDocument/2006/relationships/image" Target="../media/image252.png"/><Relationship Id="rId60" Type="http://schemas.openxmlformats.org/officeDocument/2006/relationships/customXml" Target="../ink/ink30.xml"/><Relationship Id="rId156" Type="http://schemas.openxmlformats.org/officeDocument/2006/relationships/customXml" Target="../ink/ink79.xml"/><Relationship Id="rId198" Type="http://schemas.openxmlformats.org/officeDocument/2006/relationships/customXml" Target="../ink/ink101.xml"/><Relationship Id="rId321" Type="http://schemas.openxmlformats.org/officeDocument/2006/relationships/customXml" Target="../ink/ink166.xml"/><Relationship Id="rId363" Type="http://schemas.openxmlformats.org/officeDocument/2006/relationships/customXml" Target="../ink/ink187.xml"/><Relationship Id="rId419" Type="http://schemas.openxmlformats.org/officeDocument/2006/relationships/image" Target="../media/image203.png"/><Relationship Id="rId223" Type="http://schemas.openxmlformats.org/officeDocument/2006/relationships/customXml" Target="../ink/ink114.xml"/><Relationship Id="rId430" Type="http://schemas.openxmlformats.org/officeDocument/2006/relationships/customXml" Target="../ink/ink221.xml"/><Relationship Id="rId18" Type="http://schemas.openxmlformats.org/officeDocument/2006/relationships/customXml" Target="../ink/ink9.xml"/><Relationship Id="rId265" Type="http://schemas.openxmlformats.org/officeDocument/2006/relationships/customXml" Target="../ink/ink137.xml"/><Relationship Id="rId472" Type="http://schemas.openxmlformats.org/officeDocument/2006/relationships/customXml" Target="../ink/ink242.xml"/><Relationship Id="rId528" Type="http://schemas.openxmlformats.org/officeDocument/2006/relationships/customXml" Target="../ink/ink270.xml"/><Relationship Id="rId125" Type="http://schemas.openxmlformats.org/officeDocument/2006/relationships/customXml" Target="../ink/ink63.xml"/><Relationship Id="rId167" Type="http://schemas.openxmlformats.org/officeDocument/2006/relationships/image" Target="../media/image82.png"/><Relationship Id="rId332" Type="http://schemas.openxmlformats.org/officeDocument/2006/relationships/image" Target="../media/image160.png"/><Relationship Id="rId374" Type="http://schemas.openxmlformats.org/officeDocument/2006/relationships/customXml" Target="../ink/ink193.xml"/><Relationship Id="rId71" Type="http://schemas.openxmlformats.org/officeDocument/2006/relationships/image" Target="../media/image35.png"/><Relationship Id="rId234" Type="http://schemas.openxmlformats.org/officeDocument/2006/relationships/customXml" Target="../ink/ink12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image" Target="../media/image133.png"/><Relationship Id="rId441" Type="http://schemas.openxmlformats.org/officeDocument/2006/relationships/image" Target="../media/image214.png"/><Relationship Id="rId483" Type="http://schemas.openxmlformats.org/officeDocument/2006/relationships/image" Target="../media/image235.png"/><Relationship Id="rId539" Type="http://schemas.openxmlformats.org/officeDocument/2006/relationships/customXml" Target="../ink/ink276.xml"/><Relationship Id="rId40" Type="http://schemas.openxmlformats.org/officeDocument/2006/relationships/customXml" Target="../ink/ink20.xml"/><Relationship Id="rId136" Type="http://schemas.openxmlformats.org/officeDocument/2006/relationships/image" Target="../media/image67.png"/><Relationship Id="rId178" Type="http://schemas.openxmlformats.org/officeDocument/2006/relationships/image" Target="../media/image87.png"/><Relationship Id="rId301" Type="http://schemas.openxmlformats.org/officeDocument/2006/relationships/image" Target="../media/image145.png"/><Relationship Id="rId343" Type="http://schemas.openxmlformats.org/officeDocument/2006/relationships/customXml" Target="../ink/ink177.xml"/><Relationship Id="rId82" Type="http://schemas.openxmlformats.org/officeDocument/2006/relationships/image" Target="../media/image40.png"/><Relationship Id="rId203" Type="http://schemas.openxmlformats.org/officeDocument/2006/relationships/customXml" Target="../ink/ink104.xml"/><Relationship Id="rId385" Type="http://schemas.openxmlformats.org/officeDocument/2006/relationships/image" Target="../media/image186.png"/><Relationship Id="rId245" Type="http://schemas.openxmlformats.org/officeDocument/2006/relationships/image" Target="../media/image118.png"/><Relationship Id="rId287" Type="http://schemas.openxmlformats.org/officeDocument/2006/relationships/image" Target="../media/image138.png"/><Relationship Id="rId410" Type="http://schemas.openxmlformats.org/officeDocument/2006/relationships/customXml" Target="../ink/ink211.xml"/><Relationship Id="rId452" Type="http://schemas.openxmlformats.org/officeDocument/2006/relationships/customXml" Target="../ink/ink232.xml"/><Relationship Id="rId494" Type="http://schemas.openxmlformats.org/officeDocument/2006/relationships/customXml" Target="../ink/ink253.xml"/><Relationship Id="rId508" Type="http://schemas.openxmlformats.org/officeDocument/2006/relationships/customXml" Target="../ink/ink260.xml"/><Relationship Id="rId105" Type="http://schemas.openxmlformats.org/officeDocument/2006/relationships/customXml" Target="../ink/ink53.xml"/><Relationship Id="rId147" Type="http://schemas.openxmlformats.org/officeDocument/2006/relationships/customXml" Target="../ink/ink74.xml"/><Relationship Id="rId312" Type="http://schemas.openxmlformats.org/officeDocument/2006/relationships/customXml" Target="../ink/ink161.xml"/><Relationship Id="rId354" Type="http://schemas.openxmlformats.org/officeDocument/2006/relationships/image" Target="../media/image171.png"/><Relationship Id="rId51" Type="http://schemas.openxmlformats.org/officeDocument/2006/relationships/image" Target="../media/image25.png"/><Relationship Id="rId93" Type="http://schemas.openxmlformats.org/officeDocument/2006/relationships/customXml" Target="../ink/ink47.xml"/><Relationship Id="rId189" Type="http://schemas.openxmlformats.org/officeDocument/2006/relationships/customXml" Target="../ink/ink96.xml"/><Relationship Id="rId396" Type="http://schemas.openxmlformats.org/officeDocument/2006/relationships/customXml" Target="../ink/ink204.xml"/><Relationship Id="rId214" Type="http://schemas.openxmlformats.org/officeDocument/2006/relationships/image" Target="../media/image104.png"/><Relationship Id="rId256" Type="http://schemas.openxmlformats.org/officeDocument/2006/relationships/customXml" Target="../ink/ink132.xml"/><Relationship Id="rId298" Type="http://schemas.openxmlformats.org/officeDocument/2006/relationships/customXml" Target="../ink/ink154.xml"/><Relationship Id="rId421" Type="http://schemas.openxmlformats.org/officeDocument/2006/relationships/image" Target="../media/image204.png"/><Relationship Id="rId463" Type="http://schemas.openxmlformats.org/officeDocument/2006/relationships/image" Target="../media/image225.png"/><Relationship Id="rId519" Type="http://schemas.openxmlformats.org/officeDocument/2006/relationships/image" Target="../media/image253.png"/><Relationship Id="rId116" Type="http://schemas.openxmlformats.org/officeDocument/2006/relationships/image" Target="../media/image57.png"/><Relationship Id="rId158" Type="http://schemas.openxmlformats.org/officeDocument/2006/relationships/customXml" Target="../ink/ink80.xml"/><Relationship Id="rId323" Type="http://schemas.openxmlformats.org/officeDocument/2006/relationships/customXml" Target="../ink/ink167.xml"/><Relationship Id="rId530" Type="http://schemas.openxmlformats.org/officeDocument/2006/relationships/customXml" Target="../ink/ink271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8.xml"/><Relationship Id="rId225" Type="http://schemas.openxmlformats.org/officeDocument/2006/relationships/customXml" Target="../ink/ink115.xml"/><Relationship Id="rId267" Type="http://schemas.openxmlformats.org/officeDocument/2006/relationships/customXml" Target="../ink/ink138.xml"/><Relationship Id="rId432" Type="http://schemas.openxmlformats.org/officeDocument/2006/relationships/customXml" Target="../ink/ink222.xml"/><Relationship Id="rId474" Type="http://schemas.openxmlformats.org/officeDocument/2006/relationships/customXml" Target="../ink/ink243.xml"/><Relationship Id="rId127" Type="http://schemas.openxmlformats.org/officeDocument/2006/relationships/customXml" Target="../ink/ink6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3.png"/><Relationship Id="rId334" Type="http://schemas.openxmlformats.org/officeDocument/2006/relationships/image" Target="../media/image161.png"/><Relationship Id="rId376" Type="http://schemas.openxmlformats.org/officeDocument/2006/relationships/customXml" Target="../ink/ink194.xml"/><Relationship Id="rId541" Type="http://schemas.openxmlformats.org/officeDocument/2006/relationships/customXml" Target="../ink/ink277.xml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36" Type="http://schemas.openxmlformats.org/officeDocument/2006/relationships/customXml" Target="../ink/ink121.xml"/><Relationship Id="rId278" Type="http://schemas.openxmlformats.org/officeDocument/2006/relationships/image" Target="../media/image134.png"/><Relationship Id="rId401" Type="http://schemas.openxmlformats.org/officeDocument/2006/relationships/image" Target="../media/image194.png"/><Relationship Id="rId443" Type="http://schemas.openxmlformats.org/officeDocument/2006/relationships/image" Target="../media/image215.png"/><Relationship Id="rId303" Type="http://schemas.openxmlformats.org/officeDocument/2006/relationships/image" Target="../media/image146.png"/><Relationship Id="rId485" Type="http://schemas.openxmlformats.org/officeDocument/2006/relationships/image" Target="../media/image236.png"/><Relationship Id="rId42" Type="http://schemas.openxmlformats.org/officeDocument/2006/relationships/customXml" Target="../ink/ink2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customXml" Target="../ink/ink178.xml"/><Relationship Id="rId387" Type="http://schemas.openxmlformats.org/officeDocument/2006/relationships/image" Target="../media/image187.png"/><Relationship Id="rId510" Type="http://schemas.openxmlformats.org/officeDocument/2006/relationships/customXml" Target="../ink/ink261.xml"/><Relationship Id="rId191" Type="http://schemas.openxmlformats.org/officeDocument/2006/relationships/customXml" Target="../ink/ink97.xml"/><Relationship Id="rId205" Type="http://schemas.openxmlformats.org/officeDocument/2006/relationships/customXml" Target="../ink/ink105.xml"/><Relationship Id="rId247" Type="http://schemas.openxmlformats.org/officeDocument/2006/relationships/image" Target="../media/image119.png"/><Relationship Id="rId412" Type="http://schemas.openxmlformats.org/officeDocument/2006/relationships/customXml" Target="../ink/ink212.xml"/><Relationship Id="rId107" Type="http://schemas.openxmlformats.org/officeDocument/2006/relationships/customXml" Target="../ink/ink54.xml"/><Relationship Id="rId289" Type="http://schemas.openxmlformats.org/officeDocument/2006/relationships/image" Target="../media/image139.png"/><Relationship Id="rId454" Type="http://schemas.openxmlformats.org/officeDocument/2006/relationships/customXml" Target="../ink/ink233.xml"/><Relationship Id="rId496" Type="http://schemas.openxmlformats.org/officeDocument/2006/relationships/customXml" Target="../ink/ink25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75.xml"/><Relationship Id="rId314" Type="http://schemas.openxmlformats.org/officeDocument/2006/relationships/customXml" Target="../ink/ink162.xml"/><Relationship Id="rId356" Type="http://schemas.openxmlformats.org/officeDocument/2006/relationships/image" Target="../media/image172.png"/><Relationship Id="rId398" Type="http://schemas.openxmlformats.org/officeDocument/2006/relationships/customXml" Target="../ink/ink205.xml"/><Relationship Id="rId521" Type="http://schemas.openxmlformats.org/officeDocument/2006/relationships/image" Target="../media/image254.png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216" Type="http://schemas.openxmlformats.org/officeDocument/2006/relationships/image" Target="../media/image105.png"/><Relationship Id="rId423" Type="http://schemas.openxmlformats.org/officeDocument/2006/relationships/image" Target="../media/image205.png"/><Relationship Id="rId258" Type="http://schemas.openxmlformats.org/officeDocument/2006/relationships/image" Target="../media/image124.png"/><Relationship Id="rId465" Type="http://schemas.openxmlformats.org/officeDocument/2006/relationships/image" Target="../media/image226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image" Target="../media/image58.png"/><Relationship Id="rId325" Type="http://schemas.openxmlformats.org/officeDocument/2006/relationships/customXml" Target="../ink/ink168.xml"/><Relationship Id="rId367" Type="http://schemas.openxmlformats.org/officeDocument/2006/relationships/customXml" Target="../ink/ink189.xml"/><Relationship Id="rId532" Type="http://schemas.openxmlformats.org/officeDocument/2006/relationships/customXml" Target="../ink/ink272.xml"/><Relationship Id="rId171" Type="http://schemas.openxmlformats.org/officeDocument/2006/relationships/customXml" Target="../ink/ink87.xml"/><Relationship Id="rId227" Type="http://schemas.openxmlformats.org/officeDocument/2006/relationships/customXml" Target="../ink/ink116.xml"/><Relationship Id="rId269" Type="http://schemas.openxmlformats.org/officeDocument/2006/relationships/customXml" Target="../ink/ink139.xml"/><Relationship Id="rId434" Type="http://schemas.openxmlformats.org/officeDocument/2006/relationships/customXml" Target="../ink/ink223.xml"/><Relationship Id="rId476" Type="http://schemas.openxmlformats.org/officeDocument/2006/relationships/customXml" Target="../ink/ink244.xml"/><Relationship Id="rId33" Type="http://schemas.openxmlformats.org/officeDocument/2006/relationships/image" Target="../media/image16.png"/><Relationship Id="rId129" Type="http://schemas.openxmlformats.org/officeDocument/2006/relationships/customXml" Target="../ink/ink65.xml"/><Relationship Id="rId280" Type="http://schemas.openxmlformats.org/officeDocument/2006/relationships/customXml" Target="../ink/ink145.xml"/><Relationship Id="rId336" Type="http://schemas.openxmlformats.org/officeDocument/2006/relationships/image" Target="../media/image162.png"/><Relationship Id="rId501" Type="http://schemas.openxmlformats.org/officeDocument/2006/relationships/image" Target="../media/image244.png"/><Relationship Id="rId75" Type="http://schemas.openxmlformats.org/officeDocument/2006/relationships/image" Target="../media/image37.png"/><Relationship Id="rId140" Type="http://schemas.openxmlformats.org/officeDocument/2006/relationships/image" Target="../media/image69.png"/><Relationship Id="rId182" Type="http://schemas.openxmlformats.org/officeDocument/2006/relationships/image" Target="../media/image89.png"/><Relationship Id="rId378" Type="http://schemas.openxmlformats.org/officeDocument/2006/relationships/customXml" Target="../ink/ink195.xml"/><Relationship Id="rId403" Type="http://schemas.openxmlformats.org/officeDocument/2006/relationships/image" Target="../media/image195.png"/><Relationship Id="rId6" Type="http://schemas.openxmlformats.org/officeDocument/2006/relationships/customXml" Target="../ink/ink3.xml"/><Relationship Id="rId238" Type="http://schemas.openxmlformats.org/officeDocument/2006/relationships/image" Target="../media/image115.png"/><Relationship Id="rId445" Type="http://schemas.openxmlformats.org/officeDocument/2006/relationships/image" Target="../media/image216.png"/><Relationship Id="rId487" Type="http://schemas.openxmlformats.org/officeDocument/2006/relationships/image" Target="../media/image237.png"/><Relationship Id="rId291" Type="http://schemas.openxmlformats.org/officeDocument/2006/relationships/image" Target="../media/image140.png"/><Relationship Id="rId305" Type="http://schemas.openxmlformats.org/officeDocument/2006/relationships/image" Target="../media/image147.png"/><Relationship Id="rId347" Type="http://schemas.openxmlformats.org/officeDocument/2006/relationships/customXml" Target="../ink/ink179.xml"/><Relationship Id="rId512" Type="http://schemas.openxmlformats.org/officeDocument/2006/relationships/customXml" Target="../ink/ink262.xml"/><Relationship Id="rId44" Type="http://schemas.openxmlformats.org/officeDocument/2006/relationships/customXml" Target="../ink/ink22.xml"/><Relationship Id="rId86" Type="http://schemas.openxmlformats.org/officeDocument/2006/relationships/image" Target="../media/image42.png"/><Relationship Id="rId151" Type="http://schemas.openxmlformats.org/officeDocument/2006/relationships/image" Target="../media/image74.png"/><Relationship Id="rId389" Type="http://schemas.openxmlformats.org/officeDocument/2006/relationships/image" Target="../media/image188.png"/><Relationship Id="rId193" Type="http://schemas.openxmlformats.org/officeDocument/2006/relationships/image" Target="../media/image94.png"/><Relationship Id="rId207" Type="http://schemas.openxmlformats.org/officeDocument/2006/relationships/customXml" Target="../ink/ink106.xml"/><Relationship Id="rId249" Type="http://schemas.openxmlformats.org/officeDocument/2006/relationships/image" Target="../media/image120.png"/><Relationship Id="rId414" Type="http://schemas.openxmlformats.org/officeDocument/2006/relationships/customXml" Target="../ink/ink213.xml"/><Relationship Id="rId456" Type="http://schemas.openxmlformats.org/officeDocument/2006/relationships/customXml" Target="../ink/ink234.xml"/><Relationship Id="rId498" Type="http://schemas.openxmlformats.org/officeDocument/2006/relationships/customXml" Target="../ink/ink255.xml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260" Type="http://schemas.openxmlformats.org/officeDocument/2006/relationships/image" Target="../media/image125.png"/><Relationship Id="rId316" Type="http://schemas.openxmlformats.org/officeDocument/2006/relationships/customXml" Target="../ink/ink163.xml"/><Relationship Id="rId523" Type="http://schemas.openxmlformats.org/officeDocument/2006/relationships/image" Target="../media/image255.png"/><Relationship Id="rId55" Type="http://schemas.openxmlformats.org/officeDocument/2006/relationships/image" Target="../media/image27.png"/><Relationship Id="rId97" Type="http://schemas.openxmlformats.org/officeDocument/2006/relationships/customXml" Target="../ink/ink49.xml"/><Relationship Id="rId120" Type="http://schemas.openxmlformats.org/officeDocument/2006/relationships/image" Target="../media/image59.png"/><Relationship Id="rId358" Type="http://schemas.openxmlformats.org/officeDocument/2006/relationships/image" Target="../media/image173.png"/><Relationship Id="rId162" Type="http://schemas.openxmlformats.org/officeDocument/2006/relationships/customXml" Target="../ink/ink82.xml"/><Relationship Id="rId218" Type="http://schemas.openxmlformats.org/officeDocument/2006/relationships/image" Target="../media/image106.png"/><Relationship Id="rId425" Type="http://schemas.openxmlformats.org/officeDocument/2006/relationships/image" Target="../media/image206.png"/><Relationship Id="rId467" Type="http://schemas.openxmlformats.org/officeDocument/2006/relationships/image" Target="../media/image227.png"/><Relationship Id="rId271" Type="http://schemas.openxmlformats.org/officeDocument/2006/relationships/customXml" Target="../ink/ink140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66.xml"/><Relationship Id="rId327" Type="http://schemas.openxmlformats.org/officeDocument/2006/relationships/customXml" Target="../ink/ink169.xml"/><Relationship Id="rId369" Type="http://schemas.openxmlformats.org/officeDocument/2006/relationships/customXml" Target="../ink/ink190.xml"/><Relationship Id="rId534" Type="http://schemas.openxmlformats.org/officeDocument/2006/relationships/customXml" Target="../ink/ink273.xml"/><Relationship Id="rId173" Type="http://schemas.openxmlformats.org/officeDocument/2006/relationships/customXml" Target="../ink/ink88.xml"/><Relationship Id="rId229" Type="http://schemas.openxmlformats.org/officeDocument/2006/relationships/customXml" Target="../ink/ink117.xml"/><Relationship Id="rId380" Type="http://schemas.openxmlformats.org/officeDocument/2006/relationships/customXml" Target="../ink/ink196.xml"/><Relationship Id="rId436" Type="http://schemas.openxmlformats.org/officeDocument/2006/relationships/customXml" Target="../ink/ink224.xml"/><Relationship Id="rId240" Type="http://schemas.openxmlformats.org/officeDocument/2006/relationships/image" Target="../media/image116.png"/><Relationship Id="rId478" Type="http://schemas.openxmlformats.org/officeDocument/2006/relationships/customXml" Target="../ink/ink245.xml"/><Relationship Id="rId35" Type="http://schemas.openxmlformats.org/officeDocument/2006/relationships/image" Target="../media/image1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282" Type="http://schemas.openxmlformats.org/officeDocument/2006/relationships/customXml" Target="../ink/ink146.xml"/><Relationship Id="rId338" Type="http://schemas.openxmlformats.org/officeDocument/2006/relationships/image" Target="../media/image163.png"/><Relationship Id="rId503" Type="http://schemas.openxmlformats.org/officeDocument/2006/relationships/image" Target="../media/image245.png"/><Relationship Id="rId8" Type="http://schemas.openxmlformats.org/officeDocument/2006/relationships/customXml" Target="../ink/ink4.xml"/><Relationship Id="rId142" Type="http://schemas.openxmlformats.org/officeDocument/2006/relationships/image" Target="../media/image70.png"/><Relationship Id="rId184" Type="http://schemas.openxmlformats.org/officeDocument/2006/relationships/image" Target="../media/image90.png"/><Relationship Id="rId391" Type="http://schemas.openxmlformats.org/officeDocument/2006/relationships/image" Target="../media/image189.png"/><Relationship Id="rId405" Type="http://schemas.openxmlformats.org/officeDocument/2006/relationships/image" Target="../media/image196.png"/><Relationship Id="rId447" Type="http://schemas.openxmlformats.org/officeDocument/2006/relationships/image" Target="../media/image217.png"/><Relationship Id="rId251" Type="http://schemas.openxmlformats.org/officeDocument/2006/relationships/image" Target="../media/image121.png"/><Relationship Id="rId489" Type="http://schemas.openxmlformats.org/officeDocument/2006/relationships/image" Target="../media/image238.png"/><Relationship Id="rId46" Type="http://schemas.openxmlformats.org/officeDocument/2006/relationships/customXml" Target="../ink/ink23.xml"/><Relationship Id="rId293" Type="http://schemas.openxmlformats.org/officeDocument/2006/relationships/image" Target="../media/image141.png"/><Relationship Id="rId307" Type="http://schemas.openxmlformats.org/officeDocument/2006/relationships/image" Target="../media/image148.png"/><Relationship Id="rId349" Type="http://schemas.openxmlformats.org/officeDocument/2006/relationships/customXml" Target="../ink/ink180.xml"/><Relationship Id="rId514" Type="http://schemas.openxmlformats.org/officeDocument/2006/relationships/customXml" Target="../ink/ink263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53" Type="http://schemas.openxmlformats.org/officeDocument/2006/relationships/image" Target="../media/image75.png"/><Relationship Id="rId195" Type="http://schemas.openxmlformats.org/officeDocument/2006/relationships/image" Target="../media/image95.png"/><Relationship Id="rId209" Type="http://schemas.openxmlformats.org/officeDocument/2006/relationships/customXml" Target="../ink/ink107.xml"/><Relationship Id="rId360" Type="http://schemas.openxmlformats.org/officeDocument/2006/relationships/image" Target="../media/image174.png"/><Relationship Id="rId416" Type="http://schemas.openxmlformats.org/officeDocument/2006/relationships/customXml" Target="../ink/ink214.xml"/><Relationship Id="rId220" Type="http://schemas.openxmlformats.org/officeDocument/2006/relationships/image" Target="../media/image107.png"/><Relationship Id="rId458" Type="http://schemas.openxmlformats.org/officeDocument/2006/relationships/customXml" Target="../ink/ink235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26.png"/><Relationship Id="rId318" Type="http://schemas.openxmlformats.org/officeDocument/2006/relationships/customXml" Target="../ink/ink164.xml"/><Relationship Id="rId525" Type="http://schemas.openxmlformats.org/officeDocument/2006/relationships/image" Target="../media/image256.png"/><Relationship Id="rId99" Type="http://schemas.openxmlformats.org/officeDocument/2006/relationships/customXml" Target="../ink/ink50.xml"/><Relationship Id="rId122" Type="http://schemas.openxmlformats.org/officeDocument/2006/relationships/image" Target="../media/image60.png"/><Relationship Id="rId164" Type="http://schemas.openxmlformats.org/officeDocument/2006/relationships/customXml" Target="../ink/ink83.xml"/><Relationship Id="rId371" Type="http://schemas.openxmlformats.org/officeDocument/2006/relationships/image" Target="../media/image179.png"/><Relationship Id="rId427" Type="http://schemas.openxmlformats.org/officeDocument/2006/relationships/image" Target="../media/image207.png"/><Relationship Id="rId469" Type="http://schemas.openxmlformats.org/officeDocument/2006/relationships/image" Target="../media/image228.png"/><Relationship Id="rId26" Type="http://schemas.openxmlformats.org/officeDocument/2006/relationships/customXml" Target="../ink/ink13.xml"/><Relationship Id="rId231" Type="http://schemas.openxmlformats.org/officeDocument/2006/relationships/image" Target="../media/image112.png"/><Relationship Id="rId273" Type="http://schemas.openxmlformats.org/officeDocument/2006/relationships/customXml" Target="../ink/ink141.xml"/><Relationship Id="rId329" Type="http://schemas.openxmlformats.org/officeDocument/2006/relationships/customXml" Target="../ink/ink170.xml"/><Relationship Id="rId480" Type="http://schemas.openxmlformats.org/officeDocument/2006/relationships/customXml" Target="../ink/ink246.xml"/><Relationship Id="rId536" Type="http://schemas.openxmlformats.org/officeDocument/2006/relationships/customXml" Target="../ink/ink274.xml"/><Relationship Id="rId68" Type="http://schemas.openxmlformats.org/officeDocument/2006/relationships/customXml" Target="../ink/ink34.xml"/><Relationship Id="rId133" Type="http://schemas.openxmlformats.org/officeDocument/2006/relationships/customXml" Target="../ink/ink67.xml"/><Relationship Id="rId175" Type="http://schemas.openxmlformats.org/officeDocument/2006/relationships/customXml" Target="../ink/ink89.xml"/><Relationship Id="rId340" Type="http://schemas.openxmlformats.org/officeDocument/2006/relationships/image" Target="../media/image164.png"/><Relationship Id="rId200" Type="http://schemas.openxmlformats.org/officeDocument/2006/relationships/customXml" Target="../ink/ink102.xml"/><Relationship Id="rId382" Type="http://schemas.openxmlformats.org/officeDocument/2006/relationships/customXml" Target="../ink/ink197.xml"/><Relationship Id="rId438" Type="http://schemas.openxmlformats.org/officeDocument/2006/relationships/customXml" Target="../ink/ink225.xml"/><Relationship Id="rId242" Type="http://schemas.openxmlformats.org/officeDocument/2006/relationships/image" Target="../media/image117.png"/><Relationship Id="rId284" Type="http://schemas.openxmlformats.org/officeDocument/2006/relationships/customXml" Target="../ink/ink147.xml"/><Relationship Id="rId491" Type="http://schemas.openxmlformats.org/officeDocument/2006/relationships/image" Target="../media/image239.png"/><Relationship Id="rId505" Type="http://schemas.openxmlformats.org/officeDocument/2006/relationships/image" Target="../media/image246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1.png"/><Relationship Id="rId351" Type="http://schemas.openxmlformats.org/officeDocument/2006/relationships/customXml" Target="../ink/ink181.xml"/><Relationship Id="rId393" Type="http://schemas.openxmlformats.org/officeDocument/2006/relationships/image" Target="../media/image190.png"/><Relationship Id="rId407" Type="http://schemas.openxmlformats.org/officeDocument/2006/relationships/image" Target="../media/image197.png"/><Relationship Id="rId449" Type="http://schemas.openxmlformats.org/officeDocument/2006/relationships/image" Target="../media/image218.png"/><Relationship Id="rId211" Type="http://schemas.openxmlformats.org/officeDocument/2006/relationships/customXml" Target="../ink/ink108.xml"/><Relationship Id="rId253" Type="http://schemas.openxmlformats.org/officeDocument/2006/relationships/image" Target="../media/image122.png"/><Relationship Id="rId295" Type="http://schemas.openxmlformats.org/officeDocument/2006/relationships/image" Target="../media/image142.png"/><Relationship Id="rId309" Type="http://schemas.openxmlformats.org/officeDocument/2006/relationships/image" Target="../media/image149.png"/><Relationship Id="rId460" Type="http://schemas.openxmlformats.org/officeDocument/2006/relationships/customXml" Target="../ink/ink236.xml"/><Relationship Id="rId516" Type="http://schemas.openxmlformats.org/officeDocument/2006/relationships/customXml" Target="../ink/ink264.xml"/><Relationship Id="rId48" Type="http://schemas.openxmlformats.org/officeDocument/2006/relationships/customXml" Target="../ink/ink24.xml"/><Relationship Id="rId113" Type="http://schemas.openxmlformats.org/officeDocument/2006/relationships/customXml" Target="../ink/ink57.xml"/><Relationship Id="rId320" Type="http://schemas.openxmlformats.org/officeDocument/2006/relationships/image" Target="../media/image154.png"/><Relationship Id="rId155" Type="http://schemas.openxmlformats.org/officeDocument/2006/relationships/image" Target="../media/image76.png"/><Relationship Id="rId197" Type="http://schemas.openxmlformats.org/officeDocument/2006/relationships/image" Target="../media/image96.png"/><Relationship Id="rId362" Type="http://schemas.openxmlformats.org/officeDocument/2006/relationships/image" Target="../media/image175.png"/><Relationship Id="rId418" Type="http://schemas.openxmlformats.org/officeDocument/2006/relationships/customXml" Target="../ink/ink215.xml"/><Relationship Id="rId222" Type="http://schemas.openxmlformats.org/officeDocument/2006/relationships/image" Target="../media/image108.png"/><Relationship Id="rId264" Type="http://schemas.openxmlformats.org/officeDocument/2006/relationships/image" Target="../media/image127.png"/><Relationship Id="rId471" Type="http://schemas.openxmlformats.org/officeDocument/2006/relationships/image" Target="../media/image229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image" Target="../media/image61.png"/><Relationship Id="rId527" Type="http://schemas.openxmlformats.org/officeDocument/2006/relationships/image" Target="../media/image257.png"/><Relationship Id="rId70" Type="http://schemas.openxmlformats.org/officeDocument/2006/relationships/customXml" Target="../ink/ink35.xml"/><Relationship Id="rId166" Type="http://schemas.openxmlformats.org/officeDocument/2006/relationships/customXml" Target="../ink/ink84.xml"/><Relationship Id="rId331" Type="http://schemas.openxmlformats.org/officeDocument/2006/relationships/customXml" Target="../ink/ink171.xml"/><Relationship Id="rId373" Type="http://schemas.openxmlformats.org/officeDocument/2006/relationships/image" Target="../media/image180.png"/><Relationship Id="rId429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3.png"/><Relationship Id="rId440" Type="http://schemas.openxmlformats.org/officeDocument/2006/relationships/customXml" Target="../ink/ink226.xml"/><Relationship Id="rId28" Type="http://schemas.openxmlformats.org/officeDocument/2006/relationships/customXml" Target="../ink/ink14.xml"/><Relationship Id="rId275" Type="http://schemas.openxmlformats.org/officeDocument/2006/relationships/customXml" Target="../ink/ink142.xml"/><Relationship Id="rId300" Type="http://schemas.openxmlformats.org/officeDocument/2006/relationships/customXml" Target="../ink/ink155.xml"/><Relationship Id="rId482" Type="http://schemas.openxmlformats.org/officeDocument/2006/relationships/customXml" Target="../ink/ink247.xml"/><Relationship Id="rId538" Type="http://schemas.openxmlformats.org/officeDocument/2006/relationships/customXml" Target="../ink/ink275.xml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77" Type="http://schemas.openxmlformats.org/officeDocument/2006/relationships/customXml" Target="../ink/ink90.xml"/><Relationship Id="rId342" Type="http://schemas.openxmlformats.org/officeDocument/2006/relationships/image" Target="../media/image165.png"/><Relationship Id="rId384" Type="http://schemas.openxmlformats.org/officeDocument/2006/relationships/customXml" Target="../ink/ink198.xml"/><Relationship Id="rId202" Type="http://schemas.openxmlformats.org/officeDocument/2006/relationships/image" Target="../media/image98.png"/><Relationship Id="rId244" Type="http://schemas.openxmlformats.org/officeDocument/2006/relationships/customXml" Target="../ink/ink126.xml"/><Relationship Id="rId39" Type="http://schemas.openxmlformats.org/officeDocument/2006/relationships/image" Target="../media/image19.png"/><Relationship Id="rId286" Type="http://schemas.openxmlformats.org/officeDocument/2006/relationships/customXml" Target="../ink/ink148.xml"/><Relationship Id="rId451" Type="http://schemas.openxmlformats.org/officeDocument/2006/relationships/image" Target="../media/image219.png"/><Relationship Id="rId493" Type="http://schemas.openxmlformats.org/officeDocument/2006/relationships/image" Target="../media/image240.png"/><Relationship Id="rId507" Type="http://schemas.openxmlformats.org/officeDocument/2006/relationships/image" Target="../media/image247.png"/><Relationship Id="rId50" Type="http://schemas.openxmlformats.org/officeDocument/2006/relationships/customXml" Target="../ink/ink25.xml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2.png"/><Relationship Id="rId311" Type="http://schemas.openxmlformats.org/officeDocument/2006/relationships/image" Target="../media/image150.png"/><Relationship Id="rId353" Type="http://schemas.openxmlformats.org/officeDocument/2006/relationships/customXml" Target="../ink/ink182.xml"/><Relationship Id="rId395" Type="http://schemas.openxmlformats.org/officeDocument/2006/relationships/image" Target="../media/image191.png"/><Relationship Id="rId409" Type="http://schemas.openxmlformats.org/officeDocument/2006/relationships/image" Target="../media/image198.png"/><Relationship Id="rId92" Type="http://schemas.openxmlformats.org/officeDocument/2006/relationships/image" Target="../media/image45.png"/><Relationship Id="rId213" Type="http://schemas.openxmlformats.org/officeDocument/2006/relationships/customXml" Target="../ink/ink109.xml"/><Relationship Id="rId420" Type="http://schemas.openxmlformats.org/officeDocument/2006/relationships/customXml" Target="../ink/ink216.xml"/><Relationship Id="rId255" Type="http://schemas.openxmlformats.org/officeDocument/2006/relationships/image" Target="../media/image123.png"/><Relationship Id="rId297" Type="http://schemas.openxmlformats.org/officeDocument/2006/relationships/image" Target="../media/image143.png"/><Relationship Id="rId462" Type="http://schemas.openxmlformats.org/officeDocument/2006/relationships/customXml" Target="../ink/ink237.xml"/><Relationship Id="rId518" Type="http://schemas.openxmlformats.org/officeDocument/2006/relationships/customXml" Target="../ink/ink265.xml"/><Relationship Id="rId115" Type="http://schemas.openxmlformats.org/officeDocument/2006/relationships/customXml" Target="../ink/ink58.xml"/><Relationship Id="rId157" Type="http://schemas.openxmlformats.org/officeDocument/2006/relationships/image" Target="../media/image77.png"/><Relationship Id="rId322" Type="http://schemas.openxmlformats.org/officeDocument/2006/relationships/image" Target="../media/image155.png"/><Relationship Id="rId364" Type="http://schemas.openxmlformats.org/officeDocument/2006/relationships/image" Target="../media/image176.png"/><Relationship Id="rId61" Type="http://schemas.openxmlformats.org/officeDocument/2006/relationships/image" Target="../media/image30.png"/><Relationship Id="rId199" Type="http://schemas.openxmlformats.org/officeDocument/2006/relationships/image" Target="../media/image97.png"/><Relationship Id="rId19" Type="http://schemas.openxmlformats.org/officeDocument/2006/relationships/image" Target="../media/image9.png"/><Relationship Id="rId224" Type="http://schemas.openxmlformats.org/officeDocument/2006/relationships/image" Target="../media/image109.png"/><Relationship Id="rId266" Type="http://schemas.openxmlformats.org/officeDocument/2006/relationships/image" Target="../media/image128.png"/><Relationship Id="rId431" Type="http://schemas.openxmlformats.org/officeDocument/2006/relationships/image" Target="../media/image209.png"/><Relationship Id="rId473" Type="http://schemas.openxmlformats.org/officeDocument/2006/relationships/image" Target="../media/image230.png"/><Relationship Id="rId529" Type="http://schemas.openxmlformats.org/officeDocument/2006/relationships/image" Target="../media/image258.png"/><Relationship Id="rId30" Type="http://schemas.openxmlformats.org/officeDocument/2006/relationships/customXml" Target="../ink/ink15.xml"/><Relationship Id="rId126" Type="http://schemas.openxmlformats.org/officeDocument/2006/relationships/image" Target="../media/image62.png"/><Relationship Id="rId168" Type="http://schemas.openxmlformats.org/officeDocument/2006/relationships/customXml" Target="../ink/ink85.xml"/><Relationship Id="rId333" Type="http://schemas.openxmlformats.org/officeDocument/2006/relationships/customXml" Target="../ink/ink172.xml"/><Relationship Id="rId540" Type="http://schemas.openxmlformats.org/officeDocument/2006/relationships/image" Target="../media/image263.png"/><Relationship Id="rId72" Type="http://schemas.openxmlformats.org/officeDocument/2006/relationships/customXml" Target="../ink/ink36.xml"/><Relationship Id="rId375" Type="http://schemas.openxmlformats.org/officeDocument/2006/relationships/image" Target="../media/image181.png"/><Relationship Id="rId3" Type="http://schemas.openxmlformats.org/officeDocument/2006/relationships/image" Target="../media/image1.png"/><Relationship Id="rId235" Type="http://schemas.openxmlformats.org/officeDocument/2006/relationships/image" Target="../media/image114.png"/><Relationship Id="rId277" Type="http://schemas.openxmlformats.org/officeDocument/2006/relationships/customXml" Target="../ink/ink143.xml"/><Relationship Id="rId400" Type="http://schemas.openxmlformats.org/officeDocument/2006/relationships/customXml" Target="../ink/ink206.xml"/><Relationship Id="rId442" Type="http://schemas.openxmlformats.org/officeDocument/2006/relationships/customXml" Target="../ink/ink227.xml"/><Relationship Id="rId484" Type="http://schemas.openxmlformats.org/officeDocument/2006/relationships/customXml" Target="../ink/ink248.xml"/><Relationship Id="rId137" Type="http://schemas.openxmlformats.org/officeDocument/2006/relationships/customXml" Target="../ink/ink69.xml"/><Relationship Id="rId302" Type="http://schemas.openxmlformats.org/officeDocument/2006/relationships/customXml" Target="../ink/ink156.xml"/><Relationship Id="rId344" Type="http://schemas.openxmlformats.org/officeDocument/2006/relationships/image" Target="../media/image166.png"/><Relationship Id="rId41" Type="http://schemas.openxmlformats.org/officeDocument/2006/relationships/image" Target="../media/image20.png"/><Relationship Id="rId83" Type="http://schemas.openxmlformats.org/officeDocument/2006/relationships/customXml" Target="../ink/ink42.xml"/><Relationship Id="rId179" Type="http://schemas.openxmlformats.org/officeDocument/2006/relationships/customXml" Target="../ink/ink91.xml"/><Relationship Id="rId386" Type="http://schemas.openxmlformats.org/officeDocument/2006/relationships/customXml" Target="../ink/ink199.xml"/><Relationship Id="rId190" Type="http://schemas.openxmlformats.org/officeDocument/2006/relationships/image" Target="../media/image93.png"/><Relationship Id="rId204" Type="http://schemas.openxmlformats.org/officeDocument/2006/relationships/image" Target="../media/image99.png"/><Relationship Id="rId246" Type="http://schemas.openxmlformats.org/officeDocument/2006/relationships/customXml" Target="../ink/ink127.xml"/><Relationship Id="rId288" Type="http://schemas.openxmlformats.org/officeDocument/2006/relationships/customXml" Target="../ink/ink149.xml"/><Relationship Id="rId411" Type="http://schemas.openxmlformats.org/officeDocument/2006/relationships/image" Target="../media/image199.png"/><Relationship Id="rId453" Type="http://schemas.openxmlformats.org/officeDocument/2006/relationships/image" Target="../media/image220.png"/><Relationship Id="rId509" Type="http://schemas.openxmlformats.org/officeDocument/2006/relationships/image" Target="../media/image248.png"/><Relationship Id="rId106" Type="http://schemas.openxmlformats.org/officeDocument/2006/relationships/image" Target="../media/image52.png"/><Relationship Id="rId313" Type="http://schemas.openxmlformats.org/officeDocument/2006/relationships/image" Target="../media/image151.png"/><Relationship Id="rId495" Type="http://schemas.openxmlformats.org/officeDocument/2006/relationships/image" Target="../media/image241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customXml" Target="../ink/ink183.xml"/><Relationship Id="rId397" Type="http://schemas.openxmlformats.org/officeDocument/2006/relationships/image" Target="../media/image192.png"/><Relationship Id="rId520" Type="http://schemas.openxmlformats.org/officeDocument/2006/relationships/customXml" Target="../ink/ink266.xml"/><Relationship Id="rId215" Type="http://schemas.openxmlformats.org/officeDocument/2006/relationships/customXml" Target="../ink/ink110.xml"/><Relationship Id="rId257" Type="http://schemas.openxmlformats.org/officeDocument/2006/relationships/customXml" Target="../ink/ink133.xml"/><Relationship Id="rId422" Type="http://schemas.openxmlformats.org/officeDocument/2006/relationships/customXml" Target="../ink/ink217.xml"/><Relationship Id="rId464" Type="http://schemas.openxmlformats.org/officeDocument/2006/relationships/customXml" Target="../ink/ink238.xml"/><Relationship Id="rId299" Type="http://schemas.openxmlformats.org/officeDocument/2006/relationships/image" Target="../media/image144.png"/><Relationship Id="rId63" Type="http://schemas.openxmlformats.org/officeDocument/2006/relationships/image" Target="../media/image31.png"/><Relationship Id="rId159" Type="http://schemas.openxmlformats.org/officeDocument/2006/relationships/image" Target="../media/image78.png"/><Relationship Id="rId366" Type="http://schemas.openxmlformats.org/officeDocument/2006/relationships/image" Target="../media/image177.png"/><Relationship Id="rId226" Type="http://schemas.openxmlformats.org/officeDocument/2006/relationships/image" Target="../media/image110.png"/><Relationship Id="rId433" Type="http://schemas.openxmlformats.org/officeDocument/2006/relationships/image" Target="../media/image210.png"/><Relationship Id="rId74" Type="http://schemas.openxmlformats.org/officeDocument/2006/relationships/customXml" Target="../ink/ink37.xml"/><Relationship Id="rId377" Type="http://schemas.openxmlformats.org/officeDocument/2006/relationships/image" Target="../media/image182.png"/><Relationship Id="rId500" Type="http://schemas.openxmlformats.org/officeDocument/2006/relationships/customXml" Target="../ink/ink256.xml"/><Relationship Id="rId5" Type="http://schemas.openxmlformats.org/officeDocument/2006/relationships/image" Target="../media/image2.png"/><Relationship Id="rId237" Type="http://schemas.openxmlformats.org/officeDocument/2006/relationships/customXml" Target="../ink/ink122.xml"/><Relationship Id="rId444" Type="http://schemas.openxmlformats.org/officeDocument/2006/relationships/customXml" Target="../ink/ink228.xml"/><Relationship Id="rId290" Type="http://schemas.openxmlformats.org/officeDocument/2006/relationships/customXml" Target="../ink/ink150.xml"/><Relationship Id="rId304" Type="http://schemas.openxmlformats.org/officeDocument/2006/relationships/customXml" Target="../ink/ink157.xml"/><Relationship Id="rId388" Type="http://schemas.openxmlformats.org/officeDocument/2006/relationships/customXml" Target="../ink/ink200.xml"/><Relationship Id="rId511" Type="http://schemas.openxmlformats.org/officeDocument/2006/relationships/image" Target="../media/image2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E2E694C-C56F-CFAE-DBCC-D38617B62E3C}"/>
              </a:ext>
            </a:extLst>
          </p:cNvPr>
          <p:cNvGrpSpPr/>
          <p:nvPr/>
        </p:nvGrpSpPr>
        <p:grpSpPr>
          <a:xfrm>
            <a:off x="1347568" y="1228041"/>
            <a:ext cx="1723320" cy="1125360"/>
            <a:chOff x="1347568" y="1228041"/>
            <a:chExt cx="1723320" cy="11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EEF1EC-B262-473C-9DD6-12C38583D301}"/>
                    </a:ext>
                  </a:extLst>
                </p14:cNvPr>
                <p14:cNvContentPartPr/>
                <p14:nvPr/>
              </p14:nvContentPartPr>
              <p14:xfrm>
                <a:off x="1347568" y="1652481"/>
                <a:ext cx="125280" cy="700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EEF1EC-B262-473C-9DD6-12C38583D3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8928" y="1643841"/>
                  <a:ext cx="14292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704983-23C2-CA74-5D93-21F4CB130E1D}"/>
                    </a:ext>
                  </a:extLst>
                </p14:cNvPr>
                <p14:cNvContentPartPr/>
                <p14:nvPr/>
              </p14:nvContentPartPr>
              <p14:xfrm>
                <a:off x="1361248" y="1487961"/>
                <a:ext cx="632160" cy="76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704983-23C2-CA74-5D93-21F4CB130E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2248" y="1478961"/>
                  <a:ext cx="64980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F374C7-0956-ACA4-CA9C-06BE9B0EA9E6}"/>
                    </a:ext>
                  </a:extLst>
                </p14:cNvPr>
                <p14:cNvContentPartPr/>
                <p14:nvPr/>
              </p14:nvContentPartPr>
              <p14:xfrm>
                <a:off x="2150368" y="1377801"/>
                <a:ext cx="484560" cy="689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F374C7-0956-ACA4-CA9C-06BE9B0EA9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41368" y="1368801"/>
                  <a:ext cx="50220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F62452-94F3-63A3-3984-D781E47D4728}"/>
                    </a:ext>
                  </a:extLst>
                </p14:cNvPr>
                <p14:cNvContentPartPr/>
                <p14:nvPr/>
              </p14:nvContentPartPr>
              <p14:xfrm>
                <a:off x="2282128" y="1631241"/>
                <a:ext cx="303120" cy="156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F62452-94F3-63A3-3984-D781E47D47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73488" y="1622241"/>
                  <a:ext cx="320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961A49-7134-097A-D3BE-643336D0EE28}"/>
                    </a:ext>
                  </a:extLst>
                </p14:cNvPr>
                <p14:cNvContentPartPr/>
                <p14:nvPr/>
              </p14:nvContentPartPr>
              <p14:xfrm>
                <a:off x="2707648" y="1228041"/>
                <a:ext cx="363240" cy="177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961A49-7134-097A-D3BE-643336D0EE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9008" y="1219401"/>
                  <a:ext cx="380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F283AE-9D0B-869E-2BAF-A022C5525549}"/>
                    </a:ext>
                  </a:extLst>
                </p14:cNvPr>
                <p14:cNvContentPartPr/>
                <p14:nvPr/>
              </p14:nvContentPartPr>
              <p14:xfrm>
                <a:off x="2827528" y="1357641"/>
                <a:ext cx="77400" cy="486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F283AE-9D0B-869E-2BAF-A022C55255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18528" y="1348641"/>
                  <a:ext cx="95040" cy="50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60F5FC-B952-9F04-2461-AD28D92A9DD3}"/>
              </a:ext>
            </a:extLst>
          </p:cNvPr>
          <p:cNvGrpSpPr/>
          <p:nvPr/>
        </p:nvGrpSpPr>
        <p:grpSpPr>
          <a:xfrm>
            <a:off x="3623488" y="306081"/>
            <a:ext cx="6398640" cy="1771920"/>
            <a:chOff x="3623488" y="306081"/>
            <a:chExt cx="6398640" cy="17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E5ADA3-B3F3-0CD2-EFAB-898EADF49DF8}"/>
                    </a:ext>
                  </a:extLst>
                </p14:cNvPr>
                <p14:cNvContentPartPr/>
                <p14:nvPr/>
              </p14:nvContentPartPr>
              <p14:xfrm>
                <a:off x="3680008" y="1326681"/>
                <a:ext cx="83880" cy="3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E5ADA3-B3F3-0CD2-EFAB-898EADF49D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17008" y="1264041"/>
                  <a:ext cx="209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2212B3-6483-C927-E716-3293AC495752}"/>
                    </a:ext>
                  </a:extLst>
                </p14:cNvPr>
                <p14:cNvContentPartPr/>
                <p14:nvPr/>
              </p14:nvContentPartPr>
              <p14:xfrm>
                <a:off x="3623488" y="1196361"/>
                <a:ext cx="836280" cy="164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2212B3-6483-C927-E716-3293AC4957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488" y="1133721"/>
                  <a:ext cx="961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77B343-621F-8684-9333-F97B3475DD1A}"/>
                    </a:ext>
                  </a:extLst>
                </p14:cNvPr>
                <p14:cNvContentPartPr/>
                <p14:nvPr/>
              </p14:nvContentPartPr>
              <p14:xfrm>
                <a:off x="3684688" y="1397961"/>
                <a:ext cx="65160" cy="68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77B343-621F-8684-9333-F97B3475DD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2048" y="1334961"/>
                  <a:ext cx="19080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73B5DB-59F9-8AAC-414D-D8CD8822A272}"/>
                    </a:ext>
                  </a:extLst>
                </p14:cNvPr>
                <p14:cNvContentPartPr/>
                <p14:nvPr/>
              </p14:nvContentPartPr>
              <p14:xfrm>
                <a:off x="3821488" y="1559961"/>
                <a:ext cx="343440" cy="11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73B5DB-59F9-8AAC-414D-D8CD8822A2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58488" y="1497321"/>
                  <a:ext cx="469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A2DE63-6596-361B-08D7-8940F9440FF6}"/>
                    </a:ext>
                  </a:extLst>
                </p14:cNvPr>
                <p14:cNvContentPartPr/>
                <p14:nvPr/>
              </p14:nvContentPartPr>
              <p14:xfrm>
                <a:off x="4165648" y="1651041"/>
                <a:ext cx="288720" cy="235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A2DE63-6596-361B-08D7-8940F9440F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02648" y="1588401"/>
                  <a:ext cx="4143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19AE40-B062-85E5-CD3C-95805CA8BFC4}"/>
                    </a:ext>
                  </a:extLst>
                </p14:cNvPr>
                <p14:cNvContentPartPr/>
                <p14:nvPr/>
              </p14:nvContentPartPr>
              <p14:xfrm>
                <a:off x="4688728" y="1490121"/>
                <a:ext cx="442440" cy="263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19AE40-B062-85E5-CD3C-95805CA8BF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26088" y="1427121"/>
                  <a:ext cx="568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4373E7C-21DC-E2C8-4F75-896AFB1D7E56}"/>
                    </a:ext>
                  </a:extLst>
                </p14:cNvPr>
                <p14:cNvContentPartPr/>
                <p14:nvPr/>
              </p14:nvContentPartPr>
              <p14:xfrm>
                <a:off x="5181568" y="1394721"/>
                <a:ext cx="163080" cy="25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4373E7C-21DC-E2C8-4F75-896AFB1D7E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18568" y="1331721"/>
                  <a:ext cx="288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F3FF63-E75A-D578-8DC5-4EEBAB209F7E}"/>
                    </a:ext>
                  </a:extLst>
                </p14:cNvPr>
                <p14:cNvContentPartPr/>
                <p14:nvPr/>
              </p14:nvContentPartPr>
              <p14:xfrm>
                <a:off x="5513848" y="1382841"/>
                <a:ext cx="70920" cy="15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F3FF63-E75A-D578-8DC5-4EEBAB209F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50848" y="1320201"/>
                  <a:ext cx="196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32E19A-A30B-A3DC-7FF8-BBEA927711DA}"/>
                    </a:ext>
                  </a:extLst>
                </p14:cNvPr>
                <p14:cNvContentPartPr/>
                <p14:nvPr/>
              </p14:nvContentPartPr>
              <p14:xfrm>
                <a:off x="5446528" y="1280961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32E19A-A30B-A3DC-7FF8-BBEA927711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83888" y="12183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89202A-4609-2D84-7771-6BC81B51E215}"/>
                    </a:ext>
                  </a:extLst>
                </p14:cNvPr>
                <p14:cNvContentPartPr/>
                <p14:nvPr/>
              </p14:nvContentPartPr>
              <p14:xfrm>
                <a:off x="5719048" y="1169361"/>
                <a:ext cx="716760" cy="356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89202A-4609-2D84-7771-6BC81B51E2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56048" y="1106361"/>
                  <a:ext cx="8424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1828A4-2544-056D-17DE-9C84B5DBE1B9}"/>
                    </a:ext>
                  </a:extLst>
                </p14:cNvPr>
                <p14:cNvContentPartPr/>
                <p14:nvPr/>
              </p14:nvContentPartPr>
              <p14:xfrm>
                <a:off x="6710128" y="690201"/>
                <a:ext cx="296280" cy="532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1828A4-2544-056D-17DE-9C84B5DBE1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47128" y="627561"/>
                  <a:ext cx="4219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AE1334-3BE4-88FF-033D-E5C1EF972C66}"/>
                    </a:ext>
                  </a:extLst>
                </p14:cNvPr>
                <p14:cNvContentPartPr/>
                <p14:nvPr/>
              </p14:nvContentPartPr>
              <p14:xfrm>
                <a:off x="6784288" y="884601"/>
                <a:ext cx="168840" cy="51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AE1334-3BE4-88FF-033D-E5C1EF972C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288" y="821601"/>
                  <a:ext cx="294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4D7578-D9CC-A70D-9C45-6D746F261CFA}"/>
                    </a:ext>
                  </a:extLst>
                </p14:cNvPr>
                <p14:cNvContentPartPr/>
                <p14:nvPr/>
              </p14:nvContentPartPr>
              <p14:xfrm>
                <a:off x="7177768" y="904761"/>
                <a:ext cx="190080" cy="27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4D7578-D9CC-A70D-9C45-6D746F261C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5128" y="841761"/>
                  <a:ext cx="315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2A32FE-5C49-32EA-F8B0-9129C22E4AF4}"/>
                    </a:ext>
                  </a:extLst>
                </p14:cNvPr>
                <p14:cNvContentPartPr/>
                <p14:nvPr/>
              </p14:nvContentPartPr>
              <p14:xfrm>
                <a:off x="7494568" y="861561"/>
                <a:ext cx="697320" cy="321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2A32FE-5C49-32EA-F8B0-9129C22E4A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31568" y="798561"/>
                  <a:ext cx="8229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5DE558-A9E8-5E52-373F-726A913D9976}"/>
                    </a:ext>
                  </a:extLst>
                </p14:cNvPr>
                <p14:cNvContentPartPr/>
                <p14:nvPr/>
              </p14:nvContentPartPr>
              <p14:xfrm>
                <a:off x="8184328" y="634041"/>
                <a:ext cx="246600" cy="354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5DE558-A9E8-5E52-373F-726A913D99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21328" y="571401"/>
                  <a:ext cx="3722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367A2C-C42B-92FB-9CD0-F7EB739AFFF7}"/>
                    </a:ext>
                  </a:extLst>
                </p14:cNvPr>
                <p14:cNvContentPartPr/>
                <p14:nvPr/>
              </p14:nvContentPartPr>
              <p14:xfrm>
                <a:off x="8658088" y="306081"/>
                <a:ext cx="187200" cy="90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367A2C-C42B-92FB-9CD0-F7EB739AFF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95088" y="243441"/>
                  <a:ext cx="312840" cy="10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908379-2A99-301D-255B-4292B4E23612}"/>
                    </a:ext>
                  </a:extLst>
                </p14:cNvPr>
                <p14:cNvContentPartPr/>
                <p14:nvPr/>
              </p14:nvContentPartPr>
              <p14:xfrm>
                <a:off x="8600488" y="770841"/>
                <a:ext cx="199440" cy="141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908379-2A99-301D-255B-4292B4E236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37488" y="708201"/>
                  <a:ext cx="325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4BDED6-2898-4DDC-A3E1-2169E0A039D7}"/>
                    </a:ext>
                  </a:extLst>
                </p14:cNvPr>
                <p14:cNvContentPartPr/>
                <p14:nvPr/>
              </p14:nvContentPartPr>
              <p14:xfrm>
                <a:off x="8998648" y="536481"/>
                <a:ext cx="1023480" cy="36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4BDED6-2898-4DDC-A3E1-2169E0A039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5648" y="473841"/>
                  <a:ext cx="1149120" cy="49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1B234C-72C8-88D9-D957-D6FD0F175841}"/>
              </a:ext>
            </a:extLst>
          </p:cNvPr>
          <p:cNvGrpSpPr/>
          <p:nvPr/>
        </p:nvGrpSpPr>
        <p:grpSpPr>
          <a:xfrm>
            <a:off x="3307408" y="2048481"/>
            <a:ext cx="5960160" cy="2325240"/>
            <a:chOff x="3307408" y="2048481"/>
            <a:chExt cx="5960160" cy="23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F53F0C-70B4-2306-591D-AB7EDD94E6F1}"/>
                    </a:ext>
                  </a:extLst>
                </p14:cNvPr>
                <p14:cNvContentPartPr/>
                <p14:nvPr/>
              </p14:nvContentPartPr>
              <p14:xfrm>
                <a:off x="3421888" y="2416041"/>
                <a:ext cx="77040" cy="16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F53F0C-70B4-2306-591D-AB7EDD94E6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59248" y="2353041"/>
                  <a:ext cx="202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F6475E-FCD2-42C6-D694-D44FD8DA7D46}"/>
                    </a:ext>
                  </a:extLst>
                </p14:cNvPr>
                <p14:cNvContentPartPr/>
                <p14:nvPr/>
              </p14:nvContentPartPr>
              <p14:xfrm>
                <a:off x="3307408" y="2048481"/>
                <a:ext cx="979560" cy="781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F6475E-FCD2-42C6-D694-D44FD8DA7D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44768" y="1985841"/>
                  <a:ext cx="110520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FEB93E-C91B-9985-1322-F4AF66C4771A}"/>
                    </a:ext>
                  </a:extLst>
                </p14:cNvPr>
                <p14:cNvContentPartPr/>
                <p14:nvPr/>
              </p14:nvContentPartPr>
              <p14:xfrm>
                <a:off x="3827248" y="2695761"/>
                <a:ext cx="524520" cy="321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FEB93E-C91B-9985-1322-F4AF66C477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4608" y="2632761"/>
                  <a:ext cx="6501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DA5B3A5-33F2-82EB-5675-2F898A4B225C}"/>
                    </a:ext>
                  </a:extLst>
                </p14:cNvPr>
                <p14:cNvContentPartPr/>
                <p14:nvPr/>
              </p14:nvContentPartPr>
              <p14:xfrm>
                <a:off x="4245928" y="2936961"/>
                <a:ext cx="582480" cy="402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DA5B3A5-33F2-82EB-5675-2F898A4B22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82928" y="2874321"/>
                  <a:ext cx="7081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01E849-AEBC-7E6C-83FA-C25E2D9542C1}"/>
                    </a:ext>
                  </a:extLst>
                </p14:cNvPr>
                <p14:cNvContentPartPr/>
                <p14:nvPr/>
              </p14:nvContentPartPr>
              <p14:xfrm>
                <a:off x="4659208" y="2740401"/>
                <a:ext cx="418320" cy="87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01E849-AEBC-7E6C-83FA-C25E2D9542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96568" y="2677761"/>
                  <a:ext cx="54396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16E9039-A3FE-9653-2047-90A4A23004C1}"/>
                    </a:ext>
                  </a:extLst>
                </p14:cNvPr>
                <p14:cNvContentPartPr/>
                <p14:nvPr/>
              </p14:nvContentPartPr>
              <p14:xfrm>
                <a:off x="5204968" y="3273921"/>
                <a:ext cx="104040" cy="357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16E9039-A3FE-9653-2047-90A4A23004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2328" y="3211281"/>
                  <a:ext cx="2296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12E3BB-7BBE-F4F4-B929-BAE032DF46B6}"/>
                    </a:ext>
                  </a:extLst>
                </p14:cNvPr>
                <p14:cNvContentPartPr/>
                <p14:nvPr/>
              </p14:nvContentPartPr>
              <p14:xfrm>
                <a:off x="5289928" y="3217761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12E3BB-7BBE-F4F4-B929-BAE032DF46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26928" y="31551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EE52BE-B01E-1798-9E7B-E57BC3E5B5FF}"/>
                    </a:ext>
                  </a:extLst>
                </p14:cNvPr>
                <p14:cNvContentPartPr/>
                <p14:nvPr/>
              </p14:nvContentPartPr>
              <p14:xfrm>
                <a:off x="5433568" y="3249801"/>
                <a:ext cx="310320" cy="39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EE52BE-B01E-1798-9E7B-E57BC3E5B5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70928" y="3186801"/>
                  <a:ext cx="4359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E087CA-7C1D-9454-4DAD-9F51239E9FD7}"/>
                    </a:ext>
                  </a:extLst>
                </p14:cNvPr>
                <p14:cNvContentPartPr/>
                <p14:nvPr/>
              </p14:nvContentPartPr>
              <p14:xfrm>
                <a:off x="5913088" y="3299841"/>
                <a:ext cx="204480" cy="359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E087CA-7C1D-9454-4DAD-9F51239E9F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50088" y="3236841"/>
                  <a:ext cx="330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A27429-7A94-4CA9-039B-C222CD6D1D4C}"/>
                    </a:ext>
                  </a:extLst>
                </p14:cNvPr>
                <p14:cNvContentPartPr/>
                <p14:nvPr/>
              </p14:nvContentPartPr>
              <p14:xfrm>
                <a:off x="6427528" y="2873241"/>
                <a:ext cx="583200" cy="1058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A27429-7A94-4CA9-039B-C222CD6D1D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64528" y="2810601"/>
                  <a:ext cx="70884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E28977-B1C8-68AB-4F31-1FB8C5DD2804}"/>
                    </a:ext>
                  </a:extLst>
                </p14:cNvPr>
                <p14:cNvContentPartPr/>
                <p14:nvPr/>
              </p14:nvContentPartPr>
              <p14:xfrm>
                <a:off x="7050328" y="3533841"/>
                <a:ext cx="622800" cy="36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E28977-B1C8-68AB-4F31-1FB8C5DD280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87688" y="3471201"/>
                  <a:ext cx="7484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7094F2-DD09-B396-8E98-11924D88EB35}"/>
                    </a:ext>
                  </a:extLst>
                </p14:cNvPr>
                <p14:cNvContentPartPr/>
                <p14:nvPr/>
              </p14:nvContentPartPr>
              <p14:xfrm>
                <a:off x="7740808" y="3503961"/>
                <a:ext cx="381600" cy="388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7094F2-DD09-B396-8E98-11924D88EB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77808" y="3440961"/>
                  <a:ext cx="5072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49FB63-52F0-E791-57DB-F85100C6CC69}"/>
                    </a:ext>
                  </a:extLst>
                </p14:cNvPr>
                <p14:cNvContentPartPr/>
                <p14:nvPr/>
              </p14:nvContentPartPr>
              <p14:xfrm>
                <a:off x="8263168" y="3548601"/>
                <a:ext cx="38160" cy="263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49FB63-52F0-E791-57DB-F85100C6CC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00528" y="3485961"/>
                  <a:ext cx="163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A9647C-6694-F7A6-DDBB-FB6DEA79F286}"/>
                    </a:ext>
                  </a:extLst>
                </p14:cNvPr>
                <p14:cNvContentPartPr/>
                <p14:nvPr/>
              </p14:nvContentPartPr>
              <p14:xfrm>
                <a:off x="8142928" y="3404601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A9647C-6694-F7A6-DDBB-FB6DEA79F2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80288" y="33416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04FCF1-C0EC-C23A-4093-EFB0BD09D092}"/>
                    </a:ext>
                  </a:extLst>
                </p14:cNvPr>
                <p14:cNvContentPartPr/>
                <p14:nvPr/>
              </p14:nvContentPartPr>
              <p14:xfrm>
                <a:off x="8438848" y="3432321"/>
                <a:ext cx="510840" cy="427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04FCF1-C0EC-C23A-4093-EFB0BD09D09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76208" y="3369681"/>
                  <a:ext cx="63648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E1028C-76A8-4122-5E27-4E1174DACDE6}"/>
                    </a:ext>
                  </a:extLst>
                </p14:cNvPr>
                <p14:cNvContentPartPr/>
                <p14:nvPr/>
              </p14:nvContentPartPr>
              <p14:xfrm>
                <a:off x="8880208" y="3373641"/>
                <a:ext cx="387360" cy="1000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E1028C-76A8-4122-5E27-4E1174DACDE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17568" y="3311001"/>
                  <a:ext cx="513000" cy="11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F7A7FF-BDB9-11FA-2108-D9110DB86EDC}"/>
              </a:ext>
            </a:extLst>
          </p:cNvPr>
          <p:cNvGrpSpPr/>
          <p:nvPr/>
        </p:nvGrpSpPr>
        <p:grpSpPr>
          <a:xfrm>
            <a:off x="804328" y="3181761"/>
            <a:ext cx="3063600" cy="880560"/>
            <a:chOff x="804328" y="3181761"/>
            <a:chExt cx="3063600" cy="88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88F847-3BA6-082B-CCA6-E032BC229899}"/>
                    </a:ext>
                  </a:extLst>
                </p14:cNvPr>
                <p14:cNvContentPartPr/>
                <p14:nvPr/>
              </p14:nvContentPartPr>
              <p14:xfrm>
                <a:off x="804328" y="3465801"/>
                <a:ext cx="703080" cy="596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88F847-3BA6-082B-CCA6-E032BC22989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1328" y="3402801"/>
                  <a:ext cx="82872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29891D-15B2-5822-AEA6-EA0C7A57BDCD}"/>
                    </a:ext>
                  </a:extLst>
                </p14:cNvPr>
                <p14:cNvContentPartPr/>
                <p14:nvPr/>
              </p14:nvContentPartPr>
              <p14:xfrm>
                <a:off x="1650688" y="3606921"/>
                <a:ext cx="714600" cy="432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829891D-15B2-5822-AEA6-EA0C7A57BD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87688" y="3543921"/>
                  <a:ext cx="8402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77A7A5-D1D1-0C23-AB2F-78132EE7DDDD}"/>
                    </a:ext>
                  </a:extLst>
                </p14:cNvPr>
                <p14:cNvContentPartPr/>
                <p14:nvPr/>
              </p14:nvContentPartPr>
              <p14:xfrm>
                <a:off x="2415328" y="3605121"/>
                <a:ext cx="348120" cy="339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77A7A5-D1D1-0C23-AB2F-78132EE7DD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52328" y="3542121"/>
                  <a:ext cx="4737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93290F-5C53-DBAD-4280-25993B4A4049}"/>
                    </a:ext>
                  </a:extLst>
                </p14:cNvPr>
                <p14:cNvContentPartPr/>
                <p14:nvPr/>
              </p14:nvContentPartPr>
              <p14:xfrm>
                <a:off x="2656888" y="3181761"/>
                <a:ext cx="325800" cy="699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93290F-5C53-DBAD-4280-25993B4A404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594248" y="3119121"/>
                  <a:ext cx="45144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F8B52E-EB7E-16F1-9810-82D858FD4352}"/>
                    </a:ext>
                  </a:extLst>
                </p14:cNvPr>
                <p14:cNvContentPartPr/>
                <p14:nvPr/>
              </p14:nvContentPartPr>
              <p14:xfrm>
                <a:off x="2770288" y="3410721"/>
                <a:ext cx="108720" cy="72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F8B52E-EB7E-16F1-9810-82D858FD435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07288" y="3348081"/>
                  <a:ext cx="234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C1A18B-380E-514E-3294-B2F3C1BF8DD7}"/>
                    </a:ext>
                  </a:extLst>
                </p14:cNvPr>
                <p14:cNvContentPartPr/>
                <p14:nvPr/>
              </p14:nvContentPartPr>
              <p14:xfrm>
                <a:off x="3049648" y="3323961"/>
                <a:ext cx="159480" cy="334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C1A18B-380E-514E-3294-B2F3C1BF8DD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86648" y="3260961"/>
                  <a:ext cx="2851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71A74E-477C-AA3A-4543-BA29F414DDA1}"/>
                    </a:ext>
                  </a:extLst>
                </p14:cNvPr>
                <p14:cNvContentPartPr/>
                <p14:nvPr/>
              </p14:nvContentPartPr>
              <p14:xfrm>
                <a:off x="3520888" y="3182841"/>
                <a:ext cx="347040" cy="404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71A74E-477C-AA3A-4543-BA29F414DDA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57888" y="3119841"/>
                  <a:ext cx="472680" cy="53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172C446-ECF1-A5EE-3CA2-7511DED87DAB}"/>
              </a:ext>
            </a:extLst>
          </p:cNvPr>
          <p:cNvGrpSpPr/>
          <p:nvPr/>
        </p:nvGrpSpPr>
        <p:grpSpPr>
          <a:xfrm>
            <a:off x="4721848" y="1559961"/>
            <a:ext cx="3220200" cy="1353600"/>
            <a:chOff x="4721848" y="1559961"/>
            <a:chExt cx="3220200" cy="13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DE1C16C-E135-4ED8-D90F-E4981CA21D3F}"/>
                    </a:ext>
                  </a:extLst>
                </p14:cNvPr>
                <p14:cNvContentPartPr/>
                <p14:nvPr/>
              </p14:nvContentPartPr>
              <p14:xfrm>
                <a:off x="4721848" y="2291481"/>
                <a:ext cx="423000" cy="543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DE1C16C-E135-4ED8-D90F-E4981CA21D3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58848" y="2228841"/>
                  <a:ext cx="54864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556F66-B903-2693-4FB5-D5E3AD935AB9}"/>
                    </a:ext>
                  </a:extLst>
                </p14:cNvPr>
                <p14:cNvContentPartPr/>
                <p14:nvPr/>
              </p14:nvContentPartPr>
              <p14:xfrm>
                <a:off x="4873768" y="2490201"/>
                <a:ext cx="148680" cy="104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556F66-B903-2693-4FB5-D5E3AD935A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11128" y="2427561"/>
                  <a:ext cx="274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C31B00-1B89-9160-5E78-DA4CB80E9D73}"/>
                    </a:ext>
                  </a:extLst>
                </p14:cNvPr>
                <p14:cNvContentPartPr/>
                <p14:nvPr/>
              </p14:nvContentPartPr>
              <p14:xfrm>
                <a:off x="5204968" y="2093481"/>
                <a:ext cx="316080" cy="534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C31B00-1B89-9160-5E78-DA4CB80E9D7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42328" y="2030841"/>
                  <a:ext cx="44172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AC2E5DD-E102-D57C-C783-7845AF18A0AA}"/>
                    </a:ext>
                  </a:extLst>
                </p14:cNvPr>
                <p14:cNvContentPartPr/>
                <p14:nvPr/>
              </p14:nvContentPartPr>
              <p14:xfrm>
                <a:off x="5491168" y="2308761"/>
                <a:ext cx="316440" cy="604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AC2E5DD-E102-D57C-C783-7845AF18A0A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428528" y="2246121"/>
                  <a:ext cx="44208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CA6419-6E17-584F-1F8B-E44AF662D11D}"/>
                    </a:ext>
                  </a:extLst>
                </p14:cNvPr>
                <p14:cNvContentPartPr/>
                <p14:nvPr/>
              </p14:nvContentPartPr>
              <p14:xfrm>
                <a:off x="5773048" y="2225241"/>
                <a:ext cx="212760" cy="313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CA6419-6E17-584F-1F8B-E44AF662D11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10408" y="2162601"/>
                  <a:ext cx="338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2BD9CB-DA4B-DE0F-8A20-E395D78AAF14}"/>
                    </a:ext>
                  </a:extLst>
                </p14:cNvPr>
                <p14:cNvContentPartPr/>
                <p14:nvPr/>
              </p14:nvContentPartPr>
              <p14:xfrm>
                <a:off x="6046288" y="2127681"/>
                <a:ext cx="148680" cy="267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2BD9CB-DA4B-DE0F-8A20-E395D78AAF1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83648" y="2064681"/>
                  <a:ext cx="274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6CB32A-E95A-CCF0-1BD2-096923752902}"/>
                    </a:ext>
                  </a:extLst>
                </p14:cNvPr>
                <p14:cNvContentPartPr/>
                <p14:nvPr/>
              </p14:nvContentPartPr>
              <p14:xfrm>
                <a:off x="6494488" y="2097801"/>
                <a:ext cx="40320" cy="173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6CB32A-E95A-CCF0-1BD2-0969237529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31488" y="2035161"/>
                  <a:ext cx="165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8E4608-9CD3-6EA4-4A04-FEBE610EB7B8}"/>
                    </a:ext>
                  </a:extLst>
                </p14:cNvPr>
                <p14:cNvContentPartPr/>
                <p14:nvPr/>
              </p14:nvContentPartPr>
              <p14:xfrm>
                <a:off x="6233848" y="1792521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8E4608-9CD3-6EA4-4A04-FEBE610EB7B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71208" y="17295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0430BF-A9B0-BCBF-3772-DCE13802388A}"/>
                    </a:ext>
                  </a:extLst>
                </p14:cNvPr>
                <p14:cNvContentPartPr/>
                <p14:nvPr/>
              </p14:nvContentPartPr>
              <p14:xfrm>
                <a:off x="6570808" y="1628001"/>
                <a:ext cx="174960" cy="559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0430BF-A9B0-BCBF-3772-DCE13802388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08168" y="1565001"/>
                  <a:ext cx="30060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4B5EE8A-D57C-DBBE-7BF7-3B6CDA4D1C59}"/>
                    </a:ext>
                  </a:extLst>
                </p14:cNvPr>
                <p14:cNvContentPartPr/>
                <p14:nvPr/>
              </p14:nvContentPartPr>
              <p14:xfrm>
                <a:off x="6601408" y="1756161"/>
                <a:ext cx="140760" cy="160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4B5EE8A-D57C-DBBE-7BF7-3B6CDA4D1C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38768" y="1693521"/>
                  <a:ext cx="266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B2FBCDC-F55F-434D-7DB4-99B257E1F79C}"/>
                    </a:ext>
                  </a:extLst>
                </p14:cNvPr>
                <p14:cNvContentPartPr/>
                <p14:nvPr/>
              </p14:nvContentPartPr>
              <p14:xfrm>
                <a:off x="6815968" y="1641681"/>
                <a:ext cx="320760" cy="405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B2FBCDC-F55F-434D-7DB4-99B257E1F79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53328" y="1579041"/>
                  <a:ext cx="446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57E9B0E-8331-AA8C-CD3D-57435D869562}"/>
                    </a:ext>
                  </a:extLst>
                </p14:cNvPr>
                <p14:cNvContentPartPr/>
                <p14:nvPr/>
              </p14:nvContentPartPr>
              <p14:xfrm>
                <a:off x="7159048" y="1559961"/>
                <a:ext cx="783000" cy="442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57E9B0E-8331-AA8C-CD3D-57435D8695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096048" y="1496961"/>
                  <a:ext cx="908640" cy="56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EFCB274-3EF8-1B82-1557-719ACDE2356B}"/>
              </a:ext>
            </a:extLst>
          </p:cNvPr>
          <p:cNvGrpSpPr/>
          <p:nvPr/>
        </p:nvGrpSpPr>
        <p:grpSpPr>
          <a:xfrm>
            <a:off x="3502168" y="3913281"/>
            <a:ext cx="2920680" cy="1218240"/>
            <a:chOff x="3502168" y="3913281"/>
            <a:chExt cx="2920680" cy="12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4D0CBD-D249-C196-3C2A-E0191C0C82A9}"/>
                    </a:ext>
                  </a:extLst>
                </p14:cNvPr>
                <p14:cNvContentPartPr/>
                <p14:nvPr/>
              </p14:nvContentPartPr>
              <p14:xfrm>
                <a:off x="3502168" y="3970881"/>
                <a:ext cx="15120" cy="1126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4D0CBD-D249-C196-3C2A-E0191C0C82A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39168" y="3908241"/>
                  <a:ext cx="140760" cy="12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D0EC24A-FDD4-F3EB-C5DB-9F9931E428A7}"/>
                    </a:ext>
                  </a:extLst>
                </p14:cNvPr>
                <p14:cNvContentPartPr/>
                <p14:nvPr/>
              </p14:nvContentPartPr>
              <p14:xfrm>
                <a:off x="3533848" y="3913281"/>
                <a:ext cx="564840" cy="574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D0EC24A-FDD4-F3EB-C5DB-9F9931E428A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71208" y="3850281"/>
                  <a:ext cx="69048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66563C-25D6-DD33-9BF8-55EE5329D304}"/>
                    </a:ext>
                  </a:extLst>
                </p14:cNvPr>
                <p14:cNvContentPartPr/>
                <p14:nvPr/>
              </p14:nvContentPartPr>
              <p14:xfrm>
                <a:off x="4050088" y="4423761"/>
                <a:ext cx="367920" cy="295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66563C-25D6-DD33-9BF8-55EE5329D30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87088" y="4361121"/>
                  <a:ext cx="4935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8D389D-AAE8-EDE5-3729-3AD51A9FC7DE}"/>
                    </a:ext>
                  </a:extLst>
                </p14:cNvPr>
                <p14:cNvContentPartPr/>
                <p14:nvPr/>
              </p14:nvContentPartPr>
              <p14:xfrm>
                <a:off x="4179688" y="4300641"/>
                <a:ext cx="370440" cy="830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8D389D-AAE8-EDE5-3729-3AD51A9FC7D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16688" y="4238001"/>
                  <a:ext cx="49608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D270FD1-55F2-0F11-9DF4-A805D4C1D973}"/>
                    </a:ext>
                  </a:extLst>
                </p14:cNvPr>
                <p14:cNvContentPartPr/>
                <p14:nvPr/>
              </p14:nvContentPartPr>
              <p14:xfrm>
                <a:off x="4751008" y="3917961"/>
                <a:ext cx="200880" cy="74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D270FD1-55F2-0F11-9DF4-A805D4C1D97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88368" y="3854961"/>
                  <a:ext cx="32652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DD8CF41-4FE3-2E0C-CB35-4F094234D6EC}"/>
                    </a:ext>
                  </a:extLst>
                </p14:cNvPr>
                <p14:cNvContentPartPr/>
                <p14:nvPr/>
              </p14:nvContentPartPr>
              <p14:xfrm>
                <a:off x="4800688" y="3926241"/>
                <a:ext cx="320760" cy="155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DD8CF41-4FE3-2E0C-CB35-4F094234D6E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38048" y="3863601"/>
                  <a:ext cx="446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A66D053-D16B-E1B7-47C6-3AF729B69E84}"/>
                    </a:ext>
                  </a:extLst>
                </p14:cNvPr>
                <p14:cNvContentPartPr/>
                <p14:nvPr/>
              </p14:nvContentPartPr>
              <p14:xfrm>
                <a:off x="5029288" y="3931641"/>
                <a:ext cx="323280" cy="763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A66D053-D16B-E1B7-47C6-3AF729B69E8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66288" y="3869001"/>
                  <a:ext cx="44892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F4DC6F-5E85-00DE-1CCA-A7FD15786A2D}"/>
                    </a:ext>
                  </a:extLst>
                </p14:cNvPr>
                <p14:cNvContentPartPr/>
                <p14:nvPr/>
              </p14:nvContentPartPr>
              <p14:xfrm>
                <a:off x="5472448" y="4291281"/>
                <a:ext cx="950400" cy="448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F4DC6F-5E85-00DE-1CCA-A7FD15786A2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09808" y="4228281"/>
                  <a:ext cx="1076040" cy="57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AD56C7-CD48-632F-8127-595D75F92A69}"/>
              </a:ext>
            </a:extLst>
          </p:cNvPr>
          <p:cNvGrpSpPr/>
          <p:nvPr/>
        </p:nvGrpSpPr>
        <p:grpSpPr>
          <a:xfrm>
            <a:off x="6026488" y="3303801"/>
            <a:ext cx="5623200" cy="2730600"/>
            <a:chOff x="6026488" y="3303801"/>
            <a:chExt cx="5623200" cy="27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96CF3F7-9F50-492E-FC8A-3F4A9D153B92}"/>
                    </a:ext>
                  </a:extLst>
                </p14:cNvPr>
                <p14:cNvContentPartPr/>
                <p14:nvPr/>
              </p14:nvContentPartPr>
              <p14:xfrm>
                <a:off x="6078328" y="5013441"/>
                <a:ext cx="427680" cy="176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96CF3F7-9F50-492E-FC8A-3F4A9D153B9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15328" y="4950801"/>
                  <a:ext cx="553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609C5C-93BA-E83C-96AD-AB8B1413BCD1}"/>
                    </a:ext>
                  </a:extLst>
                </p14:cNvPr>
                <p14:cNvContentPartPr/>
                <p14:nvPr/>
              </p14:nvContentPartPr>
              <p14:xfrm>
                <a:off x="6026488" y="5293521"/>
                <a:ext cx="200880" cy="504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609C5C-93BA-E83C-96AD-AB8B1413BCD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63488" y="5230521"/>
                  <a:ext cx="3265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4A407F-BCC0-D69A-A76E-A8F76CC9A52B}"/>
                    </a:ext>
                  </a:extLst>
                </p14:cNvPr>
                <p14:cNvContentPartPr/>
                <p14:nvPr/>
              </p14:nvContentPartPr>
              <p14:xfrm>
                <a:off x="6189208" y="5376321"/>
                <a:ext cx="297360" cy="131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4A407F-BCC0-D69A-A76E-A8F76CC9A52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26208" y="5313321"/>
                  <a:ext cx="423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2A746E-ED90-790F-7405-9C3375F9AEF6}"/>
                    </a:ext>
                  </a:extLst>
                </p14:cNvPr>
                <p14:cNvContentPartPr/>
                <p14:nvPr/>
              </p14:nvContentPartPr>
              <p14:xfrm>
                <a:off x="6474328" y="5325201"/>
                <a:ext cx="144360" cy="257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2A746E-ED90-790F-7405-9C3375F9AEF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11328" y="5262561"/>
                  <a:ext cx="2700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E0D3DB5-B410-1A91-C9E4-BD7F18940089}"/>
                    </a:ext>
                  </a:extLst>
                </p14:cNvPr>
                <p14:cNvContentPartPr/>
                <p14:nvPr/>
              </p14:nvContentPartPr>
              <p14:xfrm>
                <a:off x="6525088" y="5176881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E0D3DB5-B410-1A91-C9E4-BD7F1894008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62088" y="51138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D7E9C9-F132-610A-D333-A5F29434F595}"/>
                    </a:ext>
                  </a:extLst>
                </p14:cNvPr>
                <p14:cNvContentPartPr/>
                <p14:nvPr/>
              </p14:nvContentPartPr>
              <p14:xfrm>
                <a:off x="6757288" y="5115681"/>
                <a:ext cx="424080" cy="259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D7E9C9-F132-610A-D333-A5F29434F59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94288" y="5053041"/>
                  <a:ext cx="549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1FB22C-B0AB-FE67-5463-EC3A62BF3B42}"/>
                    </a:ext>
                  </a:extLst>
                </p14:cNvPr>
                <p14:cNvContentPartPr/>
                <p14:nvPr/>
              </p14:nvContentPartPr>
              <p14:xfrm>
                <a:off x="7197928" y="4645161"/>
                <a:ext cx="456120" cy="636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1FB22C-B0AB-FE67-5463-EC3A62BF3B4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34928" y="4582521"/>
                  <a:ext cx="5817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448839F-CCCB-AFF1-B780-E1EBE341535D}"/>
                    </a:ext>
                  </a:extLst>
                </p14:cNvPr>
                <p14:cNvContentPartPr/>
                <p14:nvPr/>
              </p14:nvContentPartPr>
              <p14:xfrm>
                <a:off x="7485568" y="4748481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448839F-CCCB-AFF1-B780-E1EBE341535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22568" y="46854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5255CA3-00F8-739D-4265-BB9B5FA985CA}"/>
                    </a:ext>
                  </a:extLst>
                </p14:cNvPr>
                <p14:cNvContentPartPr/>
                <p14:nvPr/>
              </p14:nvContentPartPr>
              <p14:xfrm>
                <a:off x="7656208" y="4661361"/>
                <a:ext cx="490320" cy="299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5255CA3-00F8-739D-4265-BB9B5FA985C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93568" y="4598361"/>
                  <a:ext cx="615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532586F-432E-BB0D-0323-6E4F6D88FAAA}"/>
                    </a:ext>
                  </a:extLst>
                </p14:cNvPr>
                <p14:cNvContentPartPr/>
                <p14:nvPr/>
              </p14:nvContentPartPr>
              <p14:xfrm>
                <a:off x="8098288" y="4514121"/>
                <a:ext cx="283320" cy="681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532586F-432E-BB0D-0323-6E4F6D88FA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35288" y="4451481"/>
                  <a:ext cx="40896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2D2D23-296B-FC0F-6061-2E073AC4E3A0}"/>
                    </a:ext>
                  </a:extLst>
                </p14:cNvPr>
                <p14:cNvContentPartPr/>
                <p14:nvPr/>
              </p14:nvContentPartPr>
              <p14:xfrm>
                <a:off x="6813808" y="5561721"/>
                <a:ext cx="291600" cy="438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2D2D23-296B-FC0F-6061-2E073AC4E3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50808" y="5499081"/>
                  <a:ext cx="417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3313619-4C9C-F8DD-4C21-2F21FEB3239E}"/>
                    </a:ext>
                  </a:extLst>
                </p14:cNvPr>
                <p14:cNvContentPartPr/>
                <p14:nvPr/>
              </p14:nvContentPartPr>
              <p14:xfrm>
                <a:off x="7051768" y="5640561"/>
                <a:ext cx="302760" cy="393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3313619-4C9C-F8DD-4C21-2F21FEB323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88768" y="5577921"/>
                  <a:ext cx="4284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545EB9-875E-2B6C-8DC7-7A21E83ACB69}"/>
                    </a:ext>
                  </a:extLst>
                </p14:cNvPr>
                <p14:cNvContentPartPr/>
                <p14:nvPr/>
              </p14:nvContentPartPr>
              <p14:xfrm>
                <a:off x="7424728" y="5134401"/>
                <a:ext cx="675000" cy="739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545EB9-875E-2B6C-8DC7-7A21E83ACB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62088" y="5071401"/>
                  <a:ext cx="80064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BB73641-4660-D651-66B4-EB4E1EA9C7C8}"/>
                    </a:ext>
                  </a:extLst>
                </p14:cNvPr>
                <p14:cNvContentPartPr/>
                <p14:nvPr/>
              </p14:nvContentPartPr>
              <p14:xfrm>
                <a:off x="7474768" y="5161041"/>
                <a:ext cx="500040" cy="355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BB73641-4660-D651-66B4-EB4E1EA9C7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12128" y="5098041"/>
                  <a:ext cx="6256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7D5F9D-C4B2-F9C7-08A2-C8573D251BEF}"/>
                    </a:ext>
                  </a:extLst>
                </p14:cNvPr>
                <p14:cNvContentPartPr/>
                <p14:nvPr/>
              </p14:nvContentPartPr>
              <p14:xfrm>
                <a:off x="8081728" y="5118201"/>
                <a:ext cx="564840" cy="443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7D5F9D-C4B2-F9C7-08A2-C8573D251B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19088" y="5055561"/>
                  <a:ext cx="6904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2AC051-9879-CAAF-3823-9340521922A5}"/>
                    </a:ext>
                  </a:extLst>
                </p14:cNvPr>
                <p14:cNvContentPartPr/>
                <p14:nvPr/>
              </p14:nvContentPartPr>
              <p14:xfrm>
                <a:off x="9047968" y="4491441"/>
                <a:ext cx="766080" cy="558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2AC051-9879-CAAF-3823-9340521922A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85328" y="4428441"/>
                  <a:ext cx="89172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71028C-621F-AF3B-D9E4-C67693D943C4}"/>
                    </a:ext>
                  </a:extLst>
                </p14:cNvPr>
                <p14:cNvContentPartPr/>
                <p14:nvPr/>
              </p14:nvContentPartPr>
              <p14:xfrm>
                <a:off x="9861208" y="4190121"/>
                <a:ext cx="374040" cy="340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71028C-621F-AF3B-D9E4-C67693D943C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98208" y="4127481"/>
                  <a:ext cx="499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B6089D-2121-33F4-4D2E-F58A7FA8D2F6}"/>
                    </a:ext>
                  </a:extLst>
                </p14:cNvPr>
                <p14:cNvContentPartPr/>
                <p14:nvPr/>
              </p14:nvContentPartPr>
              <p14:xfrm>
                <a:off x="10263328" y="4089681"/>
                <a:ext cx="81720" cy="230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B6089D-2121-33F4-4D2E-F58A7FA8D2F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00328" y="4026681"/>
                  <a:ext cx="207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14716B-6A72-5054-6A76-A4F8F8208B1D}"/>
                    </a:ext>
                  </a:extLst>
                </p14:cNvPr>
                <p14:cNvContentPartPr/>
                <p14:nvPr/>
              </p14:nvContentPartPr>
              <p14:xfrm>
                <a:off x="10154968" y="3909321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14716B-6A72-5054-6A76-A4F8F8208B1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091968" y="38466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57954D-3EDF-9966-477D-7DE14E09C1F4}"/>
                    </a:ext>
                  </a:extLst>
                </p14:cNvPr>
                <p14:cNvContentPartPr/>
                <p14:nvPr/>
              </p14:nvContentPartPr>
              <p14:xfrm>
                <a:off x="10331728" y="3831921"/>
                <a:ext cx="353520" cy="617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57954D-3EDF-9966-477D-7DE14E09C1F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68728" y="3768921"/>
                  <a:ext cx="47916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97989D5-9F33-EFE2-16E9-949D85ACBE5C}"/>
                    </a:ext>
                  </a:extLst>
                </p14:cNvPr>
                <p14:cNvContentPartPr/>
                <p14:nvPr/>
              </p14:nvContentPartPr>
              <p14:xfrm>
                <a:off x="10592008" y="3374721"/>
                <a:ext cx="212400" cy="445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97989D5-9F33-EFE2-16E9-949D85ACBE5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29368" y="3312081"/>
                  <a:ext cx="3380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341E2ED-9FEE-D23F-344F-9C0943D056D9}"/>
                    </a:ext>
                  </a:extLst>
                </p14:cNvPr>
                <p14:cNvContentPartPr/>
                <p14:nvPr/>
              </p14:nvContentPartPr>
              <p14:xfrm>
                <a:off x="10681648" y="3552921"/>
                <a:ext cx="101880" cy="77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341E2ED-9FEE-D23F-344F-9C0943D056D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18648" y="3490281"/>
                  <a:ext cx="227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9A7FAA1-5CF8-9C44-4105-F8CA6CE2A955}"/>
                    </a:ext>
                  </a:extLst>
                </p14:cNvPr>
                <p14:cNvContentPartPr/>
                <p14:nvPr/>
              </p14:nvContentPartPr>
              <p14:xfrm>
                <a:off x="10940848" y="3303801"/>
                <a:ext cx="708840" cy="50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9A7FAA1-5CF8-9C44-4105-F8CA6CE2A95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877848" y="3240801"/>
                  <a:ext cx="834480" cy="62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2050FAC-BF7C-B03D-1190-D903B6B27D9D}"/>
              </a:ext>
            </a:extLst>
          </p:cNvPr>
          <p:cNvGrpSpPr/>
          <p:nvPr/>
        </p:nvGrpSpPr>
        <p:grpSpPr>
          <a:xfrm>
            <a:off x="235168" y="4067361"/>
            <a:ext cx="2764080" cy="1660320"/>
            <a:chOff x="235168" y="4067361"/>
            <a:chExt cx="2764080" cy="16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DBA6C08-0B89-876D-18DE-397188276F19}"/>
                    </a:ext>
                  </a:extLst>
                </p14:cNvPr>
                <p14:cNvContentPartPr/>
                <p14:nvPr/>
              </p14:nvContentPartPr>
              <p14:xfrm>
                <a:off x="331648" y="4393161"/>
                <a:ext cx="307800" cy="544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DBA6C08-0B89-876D-18DE-397188276F1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9008" y="4330161"/>
                  <a:ext cx="43344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5EB8EAC-5992-3A73-DD96-B7AE7C23AD11}"/>
                    </a:ext>
                  </a:extLst>
                </p14:cNvPr>
                <p14:cNvContentPartPr/>
                <p14:nvPr/>
              </p14:nvContentPartPr>
              <p14:xfrm>
                <a:off x="364768" y="4604121"/>
                <a:ext cx="292680" cy="72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5EB8EAC-5992-3A73-DD96-B7AE7C23AD1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02128" y="4541121"/>
                  <a:ext cx="418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10F948A-0AB4-11AA-1A82-9307B80A2DC8}"/>
                    </a:ext>
                  </a:extLst>
                </p14:cNvPr>
                <p14:cNvContentPartPr/>
                <p14:nvPr/>
              </p14:nvContentPartPr>
              <p14:xfrm>
                <a:off x="680488" y="4571361"/>
                <a:ext cx="86400" cy="281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10F948A-0AB4-11AA-1A82-9307B80A2DC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7848" y="4508361"/>
                  <a:ext cx="2120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86D678-DC08-F574-F7FA-900DB95BECD1}"/>
                    </a:ext>
                  </a:extLst>
                </p14:cNvPr>
                <p14:cNvContentPartPr/>
                <p14:nvPr/>
              </p14:nvContentPartPr>
              <p14:xfrm>
                <a:off x="730168" y="4504401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86D678-DC08-F574-F7FA-900DB95BECD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67168" y="44414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947BA1C-679E-76B3-3B19-BF6F9E041CE8}"/>
                    </a:ext>
                  </a:extLst>
                </p14:cNvPr>
                <p14:cNvContentPartPr/>
                <p14:nvPr/>
              </p14:nvContentPartPr>
              <p14:xfrm>
                <a:off x="962368" y="4450401"/>
                <a:ext cx="311400" cy="225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947BA1C-679E-76B3-3B19-BF6F9E041CE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9368" y="4387761"/>
                  <a:ext cx="4370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D565EF-8C7E-3E8D-337F-E565A82A8C2F}"/>
                    </a:ext>
                  </a:extLst>
                </p14:cNvPr>
                <p14:cNvContentPartPr/>
                <p14:nvPr/>
              </p14:nvContentPartPr>
              <p14:xfrm>
                <a:off x="1376008" y="4413321"/>
                <a:ext cx="67680" cy="205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D565EF-8C7E-3E8D-337F-E565A82A8C2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313008" y="4350321"/>
                  <a:ext cx="193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A64A2AD-B72E-90AB-3A26-05CEF81B9E1C}"/>
                    </a:ext>
                  </a:extLst>
                </p14:cNvPr>
                <p14:cNvContentPartPr/>
                <p14:nvPr/>
              </p14:nvContentPartPr>
              <p14:xfrm>
                <a:off x="1345408" y="4212801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A64A2AD-B72E-90AB-3A26-05CEF81B9E1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282408" y="41498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5115816-4710-EBDD-AE8B-8067F4BD4319}"/>
                    </a:ext>
                  </a:extLst>
                </p14:cNvPr>
                <p14:cNvContentPartPr/>
                <p14:nvPr/>
              </p14:nvContentPartPr>
              <p14:xfrm>
                <a:off x="1518568" y="4067361"/>
                <a:ext cx="360000" cy="611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5115816-4710-EBDD-AE8B-8067F4BD431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55928" y="4004721"/>
                  <a:ext cx="48564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1835DC5-F793-A91B-C22B-B2218A62BF1D}"/>
                    </a:ext>
                  </a:extLst>
                </p14:cNvPr>
                <p14:cNvContentPartPr/>
                <p14:nvPr/>
              </p14:nvContentPartPr>
              <p14:xfrm>
                <a:off x="2042368" y="4247721"/>
                <a:ext cx="261360" cy="290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1835DC5-F793-A91B-C22B-B2218A62BF1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79728" y="4184721"/>
                  <a:ext cx="3870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91CA25C-7824-81E7-9DC1-BB8695B1F3A9}"/>
                    </a:ext>
                  </a:extLst>
                </p14:cNvPr>
                <p14:cNvContentPartPr/>
                <p14:nvPr/>
              </p14:nvContentPartPr>
              <p14:xfrm>
                <a:off x="235168" y="5226921"/>
                <a:ext cx="358920" cy="500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91CA25C-7824-81E7-9DC1-BB8695B1F3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2168" y="5164281"/>
                  <a:ext cx="4845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068EF43-E3FF-4F04-FABB-9D68A7FA3020}"/>
                    </a:ext>
                  </a:extLst>
                </p14:cNvPr>
                <p14:cNvContentPartPr/>
                <p14:nvPr/>
              </p14:nvContentPartPr>
              <p14:xfrm>
                <a:off x="681928" y="5399721"/>
                <a:ext cx="57960" cy="143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068EF43-E3FF-4F04-FABB-9D68A7FA302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8928" y="5336721"/>
                  <a:ext cx="183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79C619D-9113-B046-670B-3E092DF72A47}"/>
                    </a:ext>
                  </a:extLst>
                </p14:cNvPr>
                <p14:cNvContentPartPr/>
                <p14:nvPr/>
              </p14:nvContentPartPr>
              <p14:xfrm>
                <a:off x="640528" y="5192721"/>
                <a:ext cx="3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79C619D-9113-B046-670B-3E092DF72A4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77888" y="51300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BCE3DDB-D39F-1CA2-C8AE-6F2A9ED55272}"/>
                    </a:ext>
                  </a:extLst>
                </p14:cNvPr>
                <p14:cNvContentPartPr/>
                <p14:nvPr/>
              </p14:nvContentPartPr>
              <p14:xfrm>
                <a:off x="831328" y="4955121"/>
                <a:ext cx="142920" cy="753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BCE3DDB-D39F-1CA2-C8AE-6F2A9ED5527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68688" y="4892481"/>
                  <a:ext cx="26856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FC3D60-D979-BB51-831D-C2FDEAB457CB}"/>
                    </a:ext>
                  </a:extLst>
                </p14:cNvPr>
                <p14:cNvContentPartPr/>
                <p14:nvPr/>
              </p14:nvContentPartPr>
              <p14:xfrm>
                <a:off x="839608" y="5254281"/>
                <a:ext cx="63000" cy="70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FC3D60-D979-BB51-831D-C2FDEAB457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76968" y="5191281"/>
                  <a:ext cx="188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A8F8F26-1281-763B-751B-8F4ACDE9EA9E}"/>
                    </a:ext>
                  </a:extLst>
                </p14:cNvPr>
                <p14:cNvContentPartPr/>
                <p14:nvPr/>
              </p14:nvContentPartPr>
              <p14:xfrm>
                <a:off x="1073248" y="4850001"/>
                <a:ext cx="222480" cy="767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A8F8F26-1281-763B-751B-8F4ACDE9EA9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0248" y="4787361"/>
                  <a:ext cx="34812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1FB52A0-8D8E-251B-BB2E-0211841EF4FE}"/>
                    </a:ext>
                  </a:extLst>
                </p14:cNvPr>
                <p14:cNvContentPartPr/>
                <p14:nvPr/>
              </p14:nvContentPartPr>
              <p14:xfrm>
                <a:off x="1147408" y="5235201"/>
                <a:ext cx="77040" cy="91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1FB52A0-8D8E-251B-BB2E-0211841EF4F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84408" y="5172201"/>
                  <a:ext cx="202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57B340B-DBC1-16CA-F263-1D2A0B6D2A9E}"/>
                    </a:ext>
                  </a:extLst>
                </p14:cNvPr>
                <p14:cNvContentPartPr/>
                <p14:nvPr/>
              </p14:nvContentPartPr>
              <p14:xfrm>
                <a:off x="1318048" y="4962681"/>
                <a:ext cx="1015200" cy="387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57B340B-DBC1-16CA-F263-1D2A0B6D2A9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55048" y="4899681"/>
                  <a:ext cx="11408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D85B3B-FC8E-5AF3-9EA7-FB60E79EC845}"/>
                    </a:ext>
                  </a:extLst>
                </p14:cNvPr>
                <p14:cNvContentPartPr/>
                <p14:nvPr/>
              </p14:nvContentPartPr>
              <p14:xfrm>
                <a:off x="2336128" y="4721841"/>
                <a:ext cx="663120" cy="39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D85B3B-FC8E-5AF3-9EA7-FB60E79EC84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273128" y="4659201"/>
                  <a:ext cx="788760" cy="51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0B05106-B0FE-06FB-DC72-1D27AC21EAEF}"/>
              </a:ext>
            </a:extLst>
          </p:cNvPr>
          <p:cNvGrpSpPr/>
          <p:nvPr/>
        </p:nvGrpSpPr>
        <p:grpSpPr>
          <a:xfrm>
            <a:off x="456568" y="129321"/>
            <a:ext cx="5928480" cy="777960"/>
            <a:chOff x="456568" y="129321"/>
            <a:chExt cx="5928480" cy="77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1ABE6EA-56D6-BE4F-0F54-639C74B60805}"/>
                    </a:ext>
                  </a:extLst>
                </p14:cNvPr>
                <p14:cNvContentPartPr/>
                <p14:nvPr/>
              </p14:nvContentPartPr>
              <p14:xfrm>
                <a:off x="482488" y="802881"/>
                <a:ext cx="66240" cy="27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1ABE6EA-56D6-BE4F-0F54-639C74B6080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9848" y="739881"/>
                  <a:ext cx="191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B47E6E-8836-ABC7-B360-F44F7215CC05}"/>
                    </a:ext>
                  </a:extLst>
                </p14:cNvPr>
                <p14:cNvContentPartPr/>
                <p14:nvPr/>
              </p14:nvContentPartPr>
              <p14:xfrm>
                <a:off x="456568" y="344601"/>
                <a:ext cx="232560" cy="562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B47E6E-8836-ABC7-B360-F44F7215CC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93568" y="281601"/>
                  <a:ext cx="35820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5ED6E1F-931D-A32A-BF87-9B08AA3F8FC5}"/>
                    </a:ext>
                  </a:extLst>
                </p14:cNvPr>
                <p14:cNvContentPartPr/>
                <p14:nvPr/>
              </p14:nvContentPartPr>
              <p14:xfrm>
                <a:off x="718288" y="648081"/>
                <a:ext cx="83880" cy="234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5ED6E1F-931D-A32A-BF87-9B08AA3F8FC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5648" y="585081"/>
                  <a:ext cx="209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3BF9220-8402-DB09-03D8-221ED6E01FC4}"/>
                    </a:ext>
                  </a:extLst>
                </p14:cNvPr>
                <p14:cNvContentPartPr/>
                <p14:nvPr/>
              </p14:nvContentPartPr>
              <p14:xfrm>
                <a:off x="770128" y="572481"/>
                <a:ext cx="360" cy="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3BF9220-8402-DB09-03D8-221ED6E01FC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7488" y="5098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9DC779F-71EE-04AC-12D2-8B88C6CB4F16}"/>
                    </a:ext>
                  </a:extLst>
                </p14:cNvPr>
                <p14:cNvContentPartPr/>
                <p14:nvPr/>
              </p14:nvContentPartPr>
              <p14:xfrm>
                <a:off x="946888" y="274761"/>
                <a:ext cx="205560" cy="516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9DC779F-71EE-04AC-12D2-8B88C6CB4F1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4248" y="211761"/>
                  <a:ext cx="33120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450A09B-3A0C-0CCB-B538-C34B08F3BC33}"/>
                    </a:ext>
                  </a:extLst>
                </p14:cNvPr>
                <p14:cNvContentPartPr/>
                <p14:nvPr/>
              </p14:nvContentPartPr>
              <p14:xfrm>
                <a:off x="996568" y="384921"/>
                <a:ext cx="246600" cy="109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50A09B-3A0C-0CCB-B538-C34B08F3BC3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33568" y="321921"/>
                  <a:ext cx="372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AD62EC1-F259-C96B-3B60-8DCC89CE0671}"/>
                    </a:ext>
                  </a:extLst>
                </p14:cNvPr>
                <p14:cNvContentPartPr/>
                <p14:nvPr/>
              </p14:nvContentPartPr>
              <p14:xfrm>
                <a:off x="1356568" y="240201"/>
                <a:ext cx="307440" cy="489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AD62EC1-F259-C96B-3B60-8DCC89CE067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93568" y="177561"/>
                  <a:ext cx="43308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7CF0FFF-68FF-2C16-3374-A7F1227194B6}"/>
                    </a:ext>
                  </a:extLst>
                </p14:cNvPr>
                <p14:cNvContentPartPr/>
                <p14:nvPr/>
              </p14:nvContentPartPr>
              <p14:xfrm>
                <a:off x="1734208" y="468801"/>
                <a:ext cx="60480" cy="215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7CF0FFF-68FF-2C16-3374-A7F1227194B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671568" y="405801"/>
                  <a:ext cx="1861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12A823E-68EB-C11E-CD30-A78C9B94D128}"/>
                    </a:ext>
                  </a:extLst>
                </p14:cNvPr>
                <p14:cNvContentPartPr/>
                <p14:nvPr/>
              </p14:nvContentPartPr>
              <p14:xfrm>
                <a:off x="1725928" y="434601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12A823E-68EB-C11E-CD30-A78C9B94D12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663288" y="3719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29A1F7-EAC7-2A66-4B80-D7497B39DE5F}"/>
                    </a:ext>
                  </a:extLst>
                </p14:cNvPr>
                <p14:cNvContentPartPr/>
                <p14:nvPr/>
              </p14:nvContentPartPr>
              <p14:xfrm>
                <a:off x="1801528" y="328761"/>
                <a:ext cx="955440" cy="372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29A1F7-EAC7-2A66-4B80-D7497B39DE5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38528" y="266121"/>
                  <a:ext cx="1081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468B081-A28F-40CB-6389-41852BC3BE3E}"/>
                    </a:ext>
                  </a:extLst>
                </p14:cNvPr>
                <p14:cNvContentPartPr/>
                <p14:nvPr/>
              </p14:nvContentPartPr>
              <p14:xfrm>
                <a:off x="1653928" y="242721"/>
                <a:ext cx="8640" cy="9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468B081-A28F-40CB-6389-41852BC3BE3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91288" y="180081"/>
                  <a:ext cx="134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3F25B1D-668E-E874-616A-7F8DFB1119F4}"/>
                    </a:ext>
                  </a:extLst>
                </p14:cNvPr>
                <p14:cNvContentPartPr/>
                <p14:nvPr/>
              </p14:nvContentPartPr>
              <p14:xfrm>
                <a:off x="2930488" y="413361"/>
                <a:ext cx="111240" cy="303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3F25B1D-668E-E874-616A-7F8DFB1119F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67488" y="350721"/>
                  <a:ext cx="2368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DF08ABA-47C9-F15C-A150-86B8787841E8}"/>
                    </a:ext>
                  </a:extLst>
                </p14:cNvPr>
                <p14:cNvContentPartPr/>
                <p14:nvPr/>
              </p14:nvContentPartPr>
              <p14:xfrm>
                <a:off x="3001048" y="305361"/>
                <a:ext cx="36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DF08ABA-47C9-F15C-A150-86B8787841E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38408" y="2423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E763D2F-0FA7-5802-AD7A-7B80C3F963C5}"/>
                    </a:ext>
                  </a:extLst>
                </p14:cNvPr>
                <p14:cNvContentPartPr/>
                <p14:nvPr/>
              </p14:nvContentPartPr>
              <p14:xfrm>
                <a:off x="3175288" y="348201"/>
                <a:ext cx="630720" cy="262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E763D2F-0FA7-5802-AD7A-7B80C3F963C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112648" y="285561"/>
                  <a:ext cx="7563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7ED2B41-0DBF-58C7-688B-426FA709BCD8}"/>
                    </a:ext>
                  </a:extLst>
                </p14:cNvPr>
                <p14:cNvContentPartPr/>
                <p14:nvPr/>
              </p14:nvContentPartPr>
              <p14:xfrm>
                <a:off x="4092568" y="129321"/>
                <a:ext cx="276840" cy="508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7ED2B41-0DBF-58C7-688B-426FA709BCD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029568" y="66321"/>
                  <a:ext cx="40248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E5F8C25-CB27-6400-F39A-FDD246B9A9FF}"/>
                    </a:ext>
                  </a:extLst>
                </p14:cNvPr>
                <p14:cNvContentPartPr/>
                <p14:nvPr/>
              </p14:nvContentPartPr>
              <p14:xfrm>
                <a:off x="4458328" y="390681"/>
                <a:ext cx="185760" cy="259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E5F8C25-CB27-6400-F39A-FDD246B9A9F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95688" y="327681"/>
                  <a:ext cx="3114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1A9E864-A3A7-313B-66D0-651DF3F174C7}"/>
                    </a:ext>
                  </a:extLst>
                </p14:cNvPr>
                <p14:cNvContentPartPr/>
                <p14:nvPr/>
              </p14:nvContentPartPr>
              <p14:xfrm>
                <a:off x="4644088" y="408321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1A9E864-A3A7-313B-66D0-651DF3F174C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581088" y="3453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D4EA243-DE8C-4337-3538-40AB4C8CC9A5}"/>
                    </a:ext>
                  </a:extLst>
                </p14:cNvPr>
                <p14:cNvContentPartPr/>
                <p14:nvPr/>
              </p14:nvContentPartPr>
              <p14:xfrm>
                <a:off x="4640848" y="168561"/>
                <a:ext cx="308880" cy="520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D4EA243-DE8C-4337-3538-40AB4C8CC9A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77848" y="105561"/>
                  <a:ext cx="4345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9C13801-FC67-DEC3-CF48-AC4602004E2E}"/>
                    </a:ext>
                  </a:extLst>
                </p14:cNvPr>
                <p14:cNvContentPartPr/>
                <p14:nvPr/>
              </p14:nvContentPartPr>
              <p14:xfrm>
                <a:off x="4625008" y="298881"/>
                <a:ext cx="155880" cy="45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9C13801-FC67-DEC3-CF48-AC4602004E2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62368" y="236241"/>
                  <a:ext cx="281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D647027-B7B4-166C-6652-8981F8777D56}"/>
                    </a:ext>
                  </a:extLst>
                </p14:cNvPr>
                <p14:cNvContentPartPr/>
                <p14:nvPr/>
              </p14:nvContentPartPr>
              <p14:xfrm>
                <a:off x="4892848" y="167481"/>
                <a:ext cx="158400" cy="427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D647027-B7B4-166C-6652-8981F8777D5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29848" y="104481"/>
                  <a:ext cx="2840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54D3393-88A3-6AA8-63EA-D560E658523A}"/>
                    </a:ext>
                  </a:extLst>
                </p14:cNvPr>
                <p14:cNvContentPartPr/>
                <p14:nvPr/>
              </p14:nvContentPartPr>
              <p14:xfrm>
                <a:off x="5033968" y="286281"/>
                <a:ext cx="79200" cy="34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54D3393-88A3-6AA8-63EA-D560E658523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71328" y="223281"/>
                  <a:ext cx="204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3AE1ABC-508D-76BA-0265-F18C57F7FD61}"/>
                    </a:ext>
                  </a:extLst>
                </p14:cNvPr>
                <p14:cNvContentPartPr/>
                <p14:nvPr/>
              </p14:nvContentPartPr>
              <p14:xfrm>
                <a:off x="5131888" y="335241"/>
                <a:ext cx="306720" cy="234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3AE1ABC-508D-76BA-0265-F18C57F7FD6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68888" y="272241"/>
                  <a:ext cx="4323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3FCA44B-6661-4FAB-C464-75DA0D87FDD0}"/>
                    </a:ext>
                  </a:extLst>
                </p14:cNvPr>
                <p14:cNvContentPartPr/>
                <p14:nvPr/>
              </p14:nvContentPartPr>
              <p14:xfrm>
                <a:off x="5632648" y="391401"/>
                <a:ext cx="22680" cy="165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3FCA44B-6661-4FAB-C464-75DA0D87FDD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70008" y="328401"/>
                  <a:ext cx="1483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66D33B5-3804-BB30-2E28-B955FB6C0BC4}"/>
                    </a:ext>
                  </a:extLst>
                </p14:cNvPr>
                <p14:cNvContentPartPr/>
                <p14:nvPr/>
              </p14:nvContentPartPr>
              <p14:xfrm>
                <a:off x="5584408" y="254601"/>
                <a:ext cx="3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66D33B5-3804-BB30-2E28-B955FB6C0BC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21768" y="1916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670FE63-5734-89AE-7814-F9E85BB403B2}"/>
                    </a:ext>
                  </a:extLst>
                </p14:cNvPr>
                <p14:cNvContentPartPr/>
                <p14:nvPr/>
              </p14:nvContentPartPr>
              <p14:xfrm>
                <a:off x="5778808" y="182241"/>
                <a:ext cx="606240" cy="339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670FE63-5734-89AE-7814-F9E85BB403B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716168" y="119241"/>
                  <a:ext cx="731880" cy="46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D8D36E6-B869-2AA1-E852-B948B7745A68}"/>
              </a:ext>
            </a:extLst>
          </p:cNvPr>
          <p:cNvGrpSpPr/>
          <p:nvPr/>
        </p:nvGrpSpPr>
        <p:grpSpPr>
          <a:xfrm>
            <a:off x="301048" y="5531481"/>
            <a:ext cx="4072680" cy="1238760"/>
            <a:chOff x="301048" y="5531481"/>
            <a:chExt cx="4072680" cy="12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81042C4-47D7-74FE-DD84-20A9D5C2BF9B}"/>
                    </a:ext>
                  </a:extLst>
                </p14:cNvPr>
                <p14:cNvContentPartPr/>
                <p14:nvPr/>
              </p14:nvContentPartPr>
              <p14:xfrm>
                <a:off x="301048" y="6210801"/>
                <a:ext cx="293040" cy="385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81042C4-47D7-74FE-DD84-20A9D5C2BF9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38048" y="6148161"/>
                  <a:ext cx="41868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72C1537-59CB-DB43-53B0-378DB0F14C8B}"/>
                    </a:ext>
                  </a:extLst>
                </p14:cNvPr>
                <p14:cNvContentPartPr/>
                <p14:nvPr/>
              </p14:nvContentPartPr>
              <p14:xfrm>
                <a:off x="664288" y="6297921"/>
                <a:ext cx="204840" cy="193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72C1537-59CB-DB43-53B0-378DB0F14C8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01288" y="6234921"/>
                  <a:ext cx="330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342B145-B8FC-660C-2252-57D4C1459A3D}"/>
                    </a:ext>
                  </a:extLst>
                </p14:cNvPr>
                <p14:cNvContentPartPr/>
                <p14:nvPr/>
              </p14:nvContentPartPr>
              <p14:xfrm>
                <a:off x="838528" y="6070761"/>
                <a:ext cx="221760" cy="360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342B145-B8FC-660C-2252-57D4C1459A3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75888" y="6007761"/>
                  <a:ext cx="3474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14DF552-DDB1-E749-8E00-43C2FFD8EAE2}"/>
                    </a:ext>
                  </a:extLst>
                </p14:cNvPr>
                <p14:cNvContentPartPr/>
                <p14:nvPr/>
              </p14:nvContentPartPr>
              <p14:xfrm>
                <a:off x="1091968" y="6196041"/>
                <a:ext cx="69840" cy="121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14DF552-DDB1-E749-8E00-43C2FFD8EAE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8968" y="6133401"/>
                  <a:ext cx="195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2C66F6D-23ED-7319-08A7-A3AED346C9D6}"/>
                    </a:ext>
                  </a:extLst>
                </p14:cNvPr>
                <p14:cNvContentPartPr/>
                <p14:nvPr/>
              </p14:nvContentPartPr>
              <p14:xfrm>
                <a:off x="1081168" y="6070761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2C66F6D-23ED-7319-08A7-A3AED346C9D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18528" y="60081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4972119-7674-3195-FE0D-955FB8DABEC9}"/>
                    </a:ext>
                  </a:extLst>
                </p14:cNvPr>
                <p14:cNvContentPartPr/>
                <p14:nvPr/>
              </p14:nvContentPartPr>
              <p14:xfrm>
                <a:off x="1322368" y="5930721"/>
                <a:ext cx="353880" cy="441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4972119-7674-3195-FE0D-955FB8DABEC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259728" y="5867721"/>
                  <a:ext cx="47952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39B7C95-928F-6DE9-EB59-53D6055D5E46}"/>
                    </a:ext>
                  </a:extLst>
                </p14:cNvPr>
                <p14:cNvContentPartPr/>
                <p14:nvPr/>
              </p14:nvContentPartPr>
              <p14:xfrm>
                <a:off x="1910968" y="5882121"/>
                <a:ext cx="238680" cy="381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39B7C95-928F-6DE9-EB59-53D6055D5E4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848328" y="5819481"/>
                  <a:ext cx="36432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1B75AC6-2C5B-BA64-9D53-8751C643D944}"/>
                    </a:ext>
                  </a:extLst>
                </p14:cNvPr>
                <p14:cNvContentPartPr/>
                <p14:nvPr/>
              </p14:nvContentPartPr>
              <p14:xfrm>
                <a:off x="2106808" y="5684121"/>
                <a:ext cx="304560" cy="448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1B75AC6-2C5B-BA64-9D53-8751C643D94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43808" y="5621121"/>
                  <a:ext cx="43020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BA4C999-CCCC-5A1F-82DC-9696A101405C}"/>
                    </a:ext>
                  </a:extLst>
                </p14:cNvPr>
                <p14:cNvContentPartPr/>
                <p14:nvPr/>
              </p14:nvContentPartPr>
              <p14:xfrm>
                <a:off x="2264488" y="5779161"/>
                <a:ext cx="138240" cy="96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BA4C999-CCCC-5A1F-82DC-9696A101405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201848" y="5716521"/>
                  <a:ext cx="263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7D9E72A-8622-DE68-A256-2D6DBCB8884B}"/>
                    </a:ext>
                  </a:extLst>
                </p14:cNvPr>
                <p14:cNvContentPartPr/>
                <p14:nvPr/>
              </p14:nvContentPartPr>
              <p14:xfrm>
                <a:off x="2585248" y="5890761"/>
                <a:ext cx="138240" cy="213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7D9E72A-8622-DE68-A256-2D6DBCB8884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522608" y="5828121"/>
                  <a:ext cx="263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D20279E-53F7-D242-6377-B59A6A5AC420}"/>
                    </a:ext>
                  </a:extLst>
                </p14:cNvPr>
                <p14:cNvContentPartPr/>
                <p14:nvPr/>
              </p14:nvContentPartPr>
              <p14:xfrm>
                <a:off x="2717008" y="5901201"/>
                <a:ext cx="36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D20279E-53F7-D242-6377-B59A6A5AC42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54368" y="58385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38A72F-1312-3895-8F0F-E04B06B9A055}"/>
                    </a:ext>
                  </a:extLst>
                </p14:cNvPr>
                <p14:cNvContentPartPr/>
                <p14:nvPr/>
              </p14:nvContentPartPr>
              <p14:xfrm>
                <a:off x="2717008" y="5531481"/>
                <a:ext cx="541440" cy="481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38A72F-1312-3895-8F0F-E04B06B9A05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54368" y="5468481"/>
                  <a:ext cx="66708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40FC7E2-1E72-99E2-178C-897F3D26025E}"/>
                    </a:ext>
                  </a:extLst>
                </p14:cNvPr>
                <p14:cNvContentPartPr/>
                <p14:nvPr/>
              </p14:nvContentPartPr>
              <p14:xfrm>
                <a:off x="2714848" y="5597001"/>
                <a:ext cx="237240" cy="140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40FC7E2-1E72-99E2-178C-897F3D26025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651848" y="5534001"/>
                  <a:ext cx="362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7C8307B-3E94-3EF8-CAFB-8EE18BA93875}"/>
                    </a:ext>
                  </a:extLst>
                </p14:cNvPr>
                <p14:cNvContentPartPr/>
                <p14:nvPr/>
              </p14:nvContentPartPr>
              <p14:xfrm>
                <a:off x="1735288" y="6245001"/>
                <a:ext cx="523800" cy="525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7C8307B-3E94-3EF8-CAFB-8EE18BA9387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72648" y="6182361"/>
                  <a:ext cx="64944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640F84-4833-0DD7-5E98-9594D7304815}"/>
                    </a:ext>
                  </a:extLst>
                </p14:cNvPr>
                <p14:cNvContentPartPr/>
                <p14:nvPr/>
              </p14:nvContentPartPr>
              <p14:xfrm>
                <a:off x="2137408" y="6522502"/>
                <a:ext cx="179640" cy="120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640F84-4833-0DD7-5E98-9594D730481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74408" y="6459502"/>
                  <a:ext cx="305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0DC2CF0-66CD-93A4-59B8-904B309CA54A}"/>
                    </a:ext>
                  </a:extLst>
                </p14:cNvPr>
                <p14:cNvContentPartPr/>
                <p14:nvPr/>
              </p14:nvContentPartPr>
              <p14:xfrm>
                <a:off x="2367088" y="6268702"/>
                <a:ext cx="298080" cy="325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0DC2CF0-66CD-93A4-59B8-904B309CA54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304448" y="6206062"/>
                  <a:ext cx="423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2DE620A-E9CE-5BA5-7EC6-0F8A25F71588}"/>
                    </a:ext>
                  </a:extLst>
                </p14:cNvPr>
                <p14:cNvContentPartPr/>
                <p14:nvPr/>
              </p14:nvContentPartPr>
              <p14:xfrm>
                <a:off x="2454208" y="6112822"/>
                <a:ext cx="271800" cy="400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2DE620A-E9CE-5BA5-7EC6-0F8A25F7158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391568" y="6050182"/>
                  <a:ext cx="3974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B319409-8351-19A8-A200-64EC5DE35AA6}"/>
                    </a:ext>
                  </a:extLst>
                </p14:cNvPr>
                <p14:cNvContentPartPr/>
                <p14:nvPr/>
              </p14:nvContentPartPr>
              <p14:xfrm>
                <a:off x="2499208" y="6207502"/>
                <a:ext cx="195840" cy="121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B319409-8351-19A8-A200-64EC5DE35A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436208" y="6144502"/>
                  <a:ext cx="321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38AE4B7-85B1-0A98-C7F5-2C63B2E9A005}"/>
                    </a:ext>
                  </a:extLst>
                </p14:cNvPr>
                <p14:cNvContentPartPr/>
                <p14:nvPr/>
              </p14:nvContentPartPr>
              <p14:xfrm>
                <a:off x="2824288" y="6201022"/>
                <a:ext cx="150120" cy="236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38AE4B7-85B1-0A98-C7F5-2C63B2E9A00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761648" y="6138022"/>
                  <a:ext cx="2757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E383E50-39B3-698D-4391-18EF13496C5F}"/>
                    </a:ext>
                  </a:extLst>
                </p14:cNvPr>
                <p14:cNvContentPartPr/>
                <p14:nvPr/>
              </p14:nvContentPartPr>
              <p14:xfrm>
                <a:off x="3146488" y="6202822"/>
                <a:ext cx="180360" cy="208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E383E50-39B3-698D-4391-18EF13496C5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83488" y="6140182"/>
                  <a:ext cx="306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2D3A9FC-3EC7-605D-F3E2-13006F098E8F}"/>
                    </a:ext>
                  </a:extLst>
                </p14:cNvPr>
                <p14:cNvContentPartPr/>
                <p14:nvPr/>
              </p14:nvContentPartPr>
              <p14:xfrm>
                <a:off x="3336928" y="5875942"/>
                <a:ext cx="244440" cy="436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2D3A9FC-3EC7-605D-F3E2-13006F098E8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274288" y="5812942"/>
                  <a:ext cx="3700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60ABD94-F715-4821-C7BD-712C3842E7F8}"/>
                    </a:ext>
                  </a:extLst>
                </p14:cNvPr>
                <p14:cNvContentPartPr/>
                <p14:nvPr/>
              </p14:nvContentPartPr>
              <p14:xfrm>
                <a:off x="3544288" y="5981422"/>
                <a:ext cx="174960" cy="66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60ABD94-F715-4821-C7BD-712C3842E7F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81648" y="5918422"/>
                  <a:ext cx="300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7E63F1C-5739-00E4-D683-D4F8B53D0BB2}"/>
                    </a:ext>
                  </a:extLst>
                </p14:cNvPr>
                <p14:cNvContentPartPr/>
                <p14:nvPr/>
              </p14:nvContentPartPr>
              <p14:xfrm>
                <a:off x="3682168" y="5896462"/>
                <a:ext cx="65160" cy="545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7E63F1C-5739-00E4-D683-D4F8B53D0BB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619528" y="5833822"/>
                  <a:ext cx="1908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21A85FF-AB8A-68FD-9FB7-0044D3BF9FBA}"/>
                    </a:ext>
                  </a:extLst>
                </p14:cNvPr>
                <p14:cNvContentPartPr/>
                <p14:nvPr/>
              </p14:nvContentPartPr>
              <p14:xfrm>
                <a:off x="3766048" y="5608102"/>
                <a:ext cx="607680" cy="443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21A85FF-AB8A-68FD-9FB7-0044D3BF9FB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703048" y="5545102"/>
                  <a:ext cx="7333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460B3AB-47B9-C684-2DF3-FB38B8D8A38C}"/>
                    </a:ext>
                  </a:extLst>
                </p14:cNvPr>
                <p14:cNvContentPartPr/>
                <p14:nvPr/>
              </p14:nvContentPartPr>
              <p14:xfrm>
                <a:off x="3593968" y="5571742"/>
                <a:ext cx="395280" cy="174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460B3AB-47B9-C684-2DF3-FB38B8D8A38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530968" y="5508742"/>
                  <a:ext cx="5209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6A6CB5B-F99C-E121-75D9-D9BE3A44F6A2}"/>
              </a:ext>
            </a:extLst>
          </p:cNvPr>
          <p:cNvGrpSpPr/>
          <p:nvPr/>
        </p:nvGrpSpPr>
        <p:grpSpPr>
          <a:xfrm>
            <a:off x="9752848" y="639022"/>
            <a:ext cx="2289240" cy="1055880"/>
            <a:chOff x="9752848" y="639022"/>
            <a:chExt cx="2289240" cy="10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618E335-11C8-EA28-B01D-66B5EFF51665}"/>
                    </a:ext>
                  </a:extLst>
                </p14:cNvPr>
                <p14:cNvContentPartPr/>
                <p14:nvPr/>
              </p14:nvContentPartPr>
              <p14:xfrm>
                <a:off x="9752848" y="982822"/>
                <a:ext cx="184320" cy="712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618E335-11C8-EA28-B01D-66B5EFF5166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90208" y="919822"/>
                  <a:ext cx="30996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A663D25-5357-F1E8-FF25-56282998A777}"/>
                    </a:ext>
                  </a:extLst>
                </p14:cNvPr>
                <p14:cNvContentPartPr/>
                <p14:nvPr/>
              </p14:nvContentPartPr>
              <p14:xfrm>
                <a:off x="9797848" y="940342"/>
                <a:ext cx="255600" cy="59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A663D25-5357-F1E8-FF25-56282998A77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734848" y="877342"/>
                  <a:ext cx="381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C36E3E3-2D2F-2212-9315-7343E7546FD0}"/>
                    </a:ext>
                  </a:extLst>
                </p14:cNvPr>
                <p14:cNvContentPartPr/>
                <p14:nvPr/>
              </p14:nvContentPartPr>
              <p14:xfrm>
                <a:off x="9985048" y="1231942"/>
                <a:ext cx="350280" cy="280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C36E3E3-2D2F-2212-9315-7343E7546FD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922408" y="1168942"/>
                  <a:ext cx="4759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E8D21F-6C87-178E-6686-069CF0AA15F6}"/>
                    </a:ext>
                  </a:extLst>
                </p14:cNvPr>
                <p14:cNvContentPartPr/>
                <p14:nvPr/>
              </p14:nvContentPartPr>
              <p14:xfrm>
                <a:off x="10373848" y="914782"/>
                <a:ext cx="153720" cy="532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E8D21F-6C87-178E-6686-069CF0AA15F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11208" y="851782"/>
                  <a:ext cx="2793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419005-DBD5-EB63-76DE-5922E2D38A80}"/>
                    </a:ext>
                  </a:extLst>
                </p14:cNvPr>
                <p14:cNvContentPartPr/>
                <p14:nvPr/>
              </p14:nvContentPartPr>
              <p14:xfrm>
                <a:off x="10540168" y="1110982"/>
                <a:ext cx="65160" cy="306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419005-DBD5-EB63-76DE-5922E2D38A8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77528" y="1048342"/>
                  <a:ext cx="1908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E0D650F-D45C-5012-7396-B27F5EA55DEC}"/>
                    </a:ext>
                  </a:extLst>
                </p14:cNvPr>
                <p14:cNvContentPartPr/>
                <p14:nvPr/>
              </p14:nvContentPartPr>
              <p14:xfrm>
                <a:off x="10539088" y="996502"/>
                <a:ext cx="36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E0D650F-D45C-5012-7396-B27F5EA55DE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476088" y="93350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551CD3F-74D6-6115-B02F-486B87C8C6C2}"/>
                    </a:ext>
                  </a:extLst>
                </p14:cNvPr>
                <p14:cNvContentPartPr/>
                <p14:nvPr/>
              </p14:nvContentPartPr>
              <p14:xfrm>
                <a:off x="10747528" y="1104502"/>
                <a:ext cx="265680" cy="257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551CD3F-74D6-6115-B02F-486B87C8C6C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684528" y="1041862"/>
                  <a:ext cx="3913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0E8CEB0-83CE-E1D0-56AD-8A98895542FD}"/>
                    </a:ext>
                  </a:extLst>
                </p14:cNvPr>
                <p14:cNvContentPartPr/>
                <p14:nvPr/>
              </p14:nvContentPartPr>
              <p14:xfrm>
                <a:off x="11080168" y="1288102"/>
                <a:ext cx="37800" cy="213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0E8CEB0-83CE-E1D0-56AD-8A98895542F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017528" y="1225462"/>
                  <a:ext cx="1634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4137176-9A2F-35E6-DF8C-6B5970D73E3F}"/>
                    </a:ext>
                  </a:extLst>
                </p14:cNvPr>
                <p14:cNvContentPartPr/>
                <p14:nvPr/>
              </p14:nvContentPartPr>
              <p14:xfrm>
                <a:off x="11336848" y="974182"/>
                <a:ext cx="192600" cy="280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4137176-9A2F-35E6-DF8C-6B5970D73E3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274208" y="911182"/>
                  <a:ext cx="318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AF7971F-EB3C-99E6-6C8C-338E95205C9A}"/>
                    </a:ext>
                  </a:extLst>
                </p14:cNvPr>
                <p14:cNvContentPartPr/>
                <p14:nvPr/>
              </p14:nvContentPartPr>
              <p14:xfrm>
                <a:off x="11623408" y="929542"/>
                <a:ext cx="113400" cy="273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AF7971F-EB3C-99E6-6C8C-338E95205C9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560408" y="866902"/>
                  <a:ext cx="239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A8C8346-B907-8F33-469E-5C4798B1807A}"/>
                    </a:ext>
                  </a:extLst>
                </p14:cNvPr>
                <p14:cNvContentPartPr/>
                <p14:nvPr/>
              </p14:nvContentPartPr>
              <p14:xfrm>
                <a:off x="11976928" y="639022"/>
                <a:ext cx="3960" cy="464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A8C8346-B907-8F33-469E-5C4798B1807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913928" y="576022"/>
                  <a:ext cx="12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55BDA08-1577-C0A1-1BB8-44D1DA946A03}"/>
                    </a:ext>
                  </a:extLst>
                </p14:cNvPr>
                <p14:cNvContentPartPr/>
                <p14:nvPr/>
              </p14:nvContentPartPr>
              <p14:xfrm>
                <a:off x="12039208" y="1300702"/>
                <a:ext cx="2880" cy="10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55BDA08-1577-C0A1-1BB8-44D1DA946A0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976568" y="1238062"/>
                  <a:ext cx="12852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E43EFD5-0940-1284-BC23-CAF2352E6A82}"/>
              </a:ext>
            </a:extLst>
          </p:cNvPr>
          <p:cNvGrpSpPr/>
          <p:nvPr/>
        </p:nvGrpSpPr>
        <p:grpSpPr>
          <a:xfrm>
            <a:off x="7456048" y="1967422"/>
            <a:ext cx="4061520" cy="1299600"/>
            <a:chOff x="7456048" y="1967422"/>
            <a:chExt cx="4061520" cy="12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6338F5B-00F4-7489-D9AE-6AA79EB68308}"/>
                    </a:ext>
                  </a:extLst>
                </p14:cNvPr>
                <p14:cNvContentPartPr/>
                <p14:nvPr/>
              </p14:nvContentPartPr>
              <p14:xfrm>
                <a:off x="7456048" y="2304382"/>
                <a:ext cx="388080" cy="486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6338F5B-00F4-7489-D9AE-6AA79EB6830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393048" y="2241382"/>
                  <a:ext cx="5137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EBCB694-89A6-F83D-627E-626BA31689F5}"/>
                    </a:ext>
                  </a:extLst>
                </p14:cNvPr>
                <p14:cNvContentPartPr/>
                <p14:nvPr/>
              </p14:nvContentPartPr>
              <p14:xfrm>
                <a:off x="7903888" y="2526862"/>
                <a:ext cx="172440" cy="185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EBCB694-89A6-F83D-627E-626BA31689F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840888" y="2463862"/>
                  <a:ext cx="298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C14A011-303B-74E8-C29F-8B96EB084F40}"/>
                    </a:ext>
                  </a:extLst>
                </p14:cNvPr>
                <p14:cNvContentPartPr/>
                <p14:nvPr/>
              </p14:nvContentPartPr>
              <p14:xfrm>
                <a:off x="8048608" y="2540902"/>
                <a:ext cx="154800" cy="129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C14A011-303B-74E8-C29F-8B96EB084F4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985968" y="2477902"/>
                  <a:ext cx="280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A022352-DFAE-9D00-9F68-639C57C2C522}"/>
                    </a:ext>
                  </a:extLst>
                </p14:cNvPr>
                <p14:cNvContentPartPr/>
                <p14:nvPr/>
              </p14:nvContentPartPr>
              <p14:xfrm>
                <a:off x="8368288" y="2191702"/>
                <a:ext cx="70920" cy="444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A022352-DFAE-9D00-9F68-639C57C2C52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305648" y="2129062"/>
                  <a:ext cx="1965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06F1169-0FE0-4A4F-E1C1-D7BD45838AC6}"/>
                    </a:ext>
                  </a:extLst>
                </p14:cNvPr>
                <p14:cNvContentPartPr/>
                <p14:nvPr/>
              </p14:nvContentPartPr>
              <p14:xfrm>
                <a:off x="8308168" y="2325262"/>
                <a:ext cx="118080" cy="38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06F1169-0FE0-4A4F-E1C1-D7BD45838AC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245168" y="2262622"/>
                  <a:ext cx="243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F839371-2212-9353-EF3A-115CFFD6C8F6}"/>
                    </a:ext>
                  </a:extLst>
                </p14:cNvPr>
                <p14:cNvContentPartPr/>
                <p14:nvPr/>
              </p14:nvContentPartPr>
              <p14:xfrm>
                <a:off x="8522008" y="2326342"/>
                <a:ext cx="346320" cy="224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F839371-2212-9353-EF3A-115CFFD6C8F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459008" y="2263702"/>
                  <a:ext cx="471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027491B-4315-505C-04A3-57D216DD6404}"/>
                    </a:ext>
                  </a:extLst>
                </p14:cNvPr>
                <p14:cNvContentPartPr/>
                <p14:nvPr/>
              </p14:nvContentPartPr>
              <p14:xfrm>
                <a:off x="8936368" y="2336062"/>
                <a:ext cx="41760" cy="199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027491B-4315-505C-04A3-57D216DD640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873368" y="2273062"/>
                  <a:ext cx="167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3FA1B00-C375-373B-E83E-73F859CC14E9}"/>
                    </a:ext>
                  </a:extLst>
                </p14:cNvPr>
                <p14:cNvContentPartPr/>
                <p14:nvPr/>
              </p14:nvContentPartPr>
              <p14:xfrm>
                <a:off x="9058768" y="1979662"/>
                <a:ext cx="307800" cy="540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3FA1B00-C375-373B-E83E-73F859CC14E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996128" y="1917022"/>
                  <a:ext cx="43344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E758487-B6FF-43D0-722A-56500F74E54D}"/>
                    </a:ext>
                  </a:extLst>
                </p14:cNvPr>
                <p14:cNvContentPartPr/>
                <p14:nvPr/>
              </p14:nvContentPartPr>
              <p14:xfrm>
                <a:off x="9639808" y="1967422"/>
                <a:ext cx="101880" cy="491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E758487-B6FF-43D0-722A-56500F74E54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576808" y="1904422"/>
                  <a:ext cx="22752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E2C3616-28B2-AE07-00F1-98278893B6C0}"/>
                    </a:ext>
                  </a:extLst>
                </p14:cNvPr>
                <p14:cNvContentPartPr/>
                <p14:nvPr/>
              </p14:nvContentPartPr>
              <p14:xfrm>
                <a:off x="9791008" y="2191702"/>
                <a:ext cx="365040" cy="300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E2C3616-28B2-AE07-00F1-98278893B6C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728368" y="2129062"/>
                  <a:ext cx="4906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C455835-705E-2A8F-72BF-52A268158EDB}"/>
                    </a:ext>
                  </a:extLst>
                </p14:cNvPr>
                <p14:cNvContentPartPr/>
                <p14:nvPr/>
              </p14:nvContentPartPr>
              <p14:xfrm>
                <a:off x="10244248" y="2149222"/>
                <a:ext cx="247680" cy="561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C455835-705E-2A8F-72BF-52A268158ED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181608" y="2086582"/>
                  <a:ext cx="37332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CD8A5A6-28C9-0434-64D3-ABF7DDF4B9FD}"/>
                    </a:ext>
                  </a:extLst>
                </p14:cNvPr>
                <p14:cNvContentPartPr/>
                <p14:nvPr/>
              </p14:nvContentPartPr>
              <p14:xfrm>
                <a:off x="10579048" y="2108902"/>
                <a:ext cx="189000" cy="284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CD8A5A6-28C9-0434-64D3-ABF7DDF4B9F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516408" y="2046262"/>
                  <a:ext cx="3146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12D1CAA-2F3E-E982-0AC7-54004B237552}"/>
                    </a:ext>
                  </a:extLst>
                </p14:cNvPr>
                <p14:cNvContentPartPr/>
                <p14:nvPr/>
              </p14:nvContentPartPr>
              <p14:xfrm>
                <a:off x="10853728" y="2155702"/>
                <a:ext cx="222120" cy="1926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12D1CAA-2F3E-E982-0AC7-54004B23755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790728" y="2093062"/>
                  <a:ext cx="347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82EB223-9DBC-5DBA-A52B-2BDFCEA1AC1A}"/>
                    </a:ext>
                  </a:extLst>
                </p14:cNvPr>
                <p14:cNvContentPartPr/>
                <p14:nvPr/>
              </p14:nvContentPartPr>
              <p14:xfrm>
                <a:off x="10973248" y="2109982"/>
                <a:ext cx="544320" cy="542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82EB223-9DBC-5DBA-A52B-2BDFCEA1AC1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910248" y="2047342"/>
                  <a:ext cx="6699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7048D7B-BC54-C133-BF89-282B4609FA40}"/>
                    </a:ext>
                  </a:extLst>
                </p14:cNvPr>
                <p14:cNvContentPartPr/>
                <p14:nvPr/>
              </p14:nvContentPartPr>
              <p14:xfrm>
                <a:off x="8496448" y="2696782"/>
                <a:ext cx="228960" cy="497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7048D7B-BC54-C133-BF89-282B4609FA4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433808" y="2633782"/>
                  <a:ext cx="35460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132F1AB-3205-1CD5-1FB5-B236CA5223E7}"/>
                    </a:ext>
                  </a:extLst>
                </p14:cNvPr>
                <p14:cNvContentPartPr/>
                <p14:nvPr/>
              </p14:nvContentPartPr>
              <p14:xfrm>
                <a:off x="8894968" y="2853742"/>
                <a:ext cx="85320" cy="181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132F1AB-3205-1CD5-1FB5-B236CA5223E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831968" y="2790742"/>
                  <a:ext cx="210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97ED288-1A05-EDE1-2382-4357A28B7EF4}"/>
                    </a:ext>
                  </a:extLst>
                </p14:cNvPr>
                <p14:cNvContentPartPr/>
                <p14:nvPr/>
              </p14:nvContentPartPr>
              <p14:xfrm>
                <a:off x="9080368" y="2839702"/>
                <a:ext cx="118080" cy="193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97ED288-1A05-EDE1-2382-4357A28B7EF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017368" y="2777062"/>
                  <a:ext cx="243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16EA159-CFBA-B8FC-A4B9-3FCCD763E4C5}"/>
                    </a:ext>
                  </a:extLst>
                </p14:cNvPr>
                <p14:cNvContentPartPr/>
                <p14:nvPr/>
              </p14:nvContentPartPr>
              <p14:xfrm>
                <a:off x="9356488" y="2738902"/>
                <a:ext cx="823320" cy="313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16EA159-CFBA-B8FC-A4B9-3FCCD763E4C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293488" y="2676262"/>
                  <a:ext cx="9489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3CCE2B2-C603-163F-6C07-DBC8AC5F1417}"/>
                    </a:ext>
                  </a:extLst>
                </p14:cNvPr>
                <p14:cNvContentPartPr/>
                <p14:nvPr/>
              </p14:nvContentPartPr>
              <p14:xfrm>
                <a:off x="10306888" y="2816662"/>
                <a:ext cx="25200" cy="176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3CCE2B2-C603-163F-6C07-DBC8AC5F141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243888" y="2753662"/>
                  <a:ext cx="150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1A48F86-C85A-CCAF-CE76-21D38F145207}"/>
                    </a:ext>
                  </a:extLst>
                </p14:cNvPr>
                <p14:cNvContentPartPr/>
                <p14:nvPr/>
              </p14:nvContentPartPr>
              <p14:xfrm>
                <a:off x="10304368" y="2765542"/>
                <a:ext cx="360" cy="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1A48F86-C85A-CCAF-CE76-21D38F1452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41728" y="270290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862D095-8DBF-9FE0-2C11-E8B82FD2514A}"/>
                    </a:ext>
                  </a:extLst>
                </p14:cNvPr>
                <p14:cNvContentPartPr/>
                <p14:nvPr/>
              </p14:nvContentPartPr>
              <p14:xfrm>
                <a:off x="10518928" y="2755102"/>
                <a:ext cx="243000" cy="3038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862D095-8DBF-9FE0-2C11-E8B82FD2514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456288" y="2692102"/>
                  <a:ext cx="3686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4E561F2-3365-C46D-34FA-9FF58A93D119}"/>
                    </a:ext>
                  </a:extLst>
                </p14:cNvPr>
                <p14:cNvContentPartPr/>
                <p14:nvPr/>
              </p14:nvContentPartPr>
              <p14:xfrm>
                <a:off x="10680568" y="2750782"/>
                <a:ext cx="288000" cy="516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4E561F2-3365-C46D-34FA-9FF58A93D1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617568" y="2687782"/>
                  <a:ext cx="41364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20E5B7B9-02BA-2989-CA49-80ED80AD3EE5}"/>
              </a:ext>
            </a:extLst>
          </p:cNvPr>
          <p:cNvGrpSpPr/>
          <p:nvPr/>
        </p:nvGrpSpPr>
        <p:grpSpPr>
          <a:xfrm>
            <a:off x="400048" y="2091982"/>
            <a:ext cx="2818440" cy="1150200"/>
            <a:chOff x="400048" y="2091982"/>
            <a:chExt cx="2818440" cy="11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71E311B-FE7F-E334-A37E-2E0215A06925}"/>
                    </a:ext>
                  </a:extLst>
                </p14:cNvPr>
                <p14:cNvContentPartPr/>
                <p14:nvPr/>
              </p14:nvContentPartPr>
              <p14:xfrm>
                <a:off x="400048" y="2622262"/>
                <a:ext cx="40320" cy="530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71E311B-FE7F-E334-A37E-2E0215A0692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37408" y="2559262"/>
                  <a:ext cx="16596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75A1473-E899-BD34-8ADB-C4E416F8CFA9}"/>
                    </a:ext>
                  </a:extLst>
                </p14:cNvPr>
                <p14:cNvContentPartPr/>
                <p14:nvPr/>
              </p14:nvContentPartPr>
              <p14:xfrm>
                <a:off x="621448" y="2555662"/>
                <a:ext cx="90000" cy="471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75A1473-E899-BD34-8ADB-C4E416F8CFA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58448" y="2492662"/>
                  <a:ext cx="2156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EF0DCFE-C0BB-145A-CA31-51743AA8AE69}"/>
                    </a:ext>
                  </a:extLst>
                </p14:cNvPr>
                <p14:cNvContentPartPr/>
                <p14:nvPr/>
              </p14:nvContentPartPr>
              <p14:xfrm>
                <a:off x="415528" y="2768782"/>
                <a:ext cx="206640" cy="91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EF0DCFE-C0BB-145A-CA31-51743AA8AE6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52528" y="2705782"/>
                  <a:ext cx="332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EBB2B04-F450-146F-812A-3595A5AA0DD6}"/>
                    </a:ext>
                  </a:extLst>
                </p14:cNvPr>
                <p14:cNvContentPartPr/>
                <p14:nvPr/>
              </p14:nvContentPartPr>
              <p14:xfrm>
                <a:off x="855088" y="2568262"/>
                <a:ext cx="426600" cy="450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EBB2B04-F450-146F-812A-3595A5AA0DD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92448" y="2505622"/>
                  <a:ext cx="5522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C7A29C2-EABD-625B-E611-C806BD3DB030}"/>
                    </a:ext>
                  </a:extLst>
                </p14:cNvPr>
                <p14:cNvContentPartPr/>
                <p14:nvPr/>
              </p14:nvContentPartPr>
              <p14:xfrm>
                <a:off x="1112128" y="2562862"/>
                <a:ext cx="145440" cy="583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C7A29C2-EABD-625B-E611-C806BD3DB03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49128" y="2500222"/>
                  <a:ext cx="27108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073B2DE-30E0-5F1A-7A99-ECF832CC7831}"/>
                    </a:ext>
                  </a:extLst>
                </p14:cNvPr>
                <p14:cNvContentPartPr/>
                <p14:nvPr/>
              </p14:nvContentPartPr>
              <p14:xfrm>
                <a:off x="1519648" y="2705062"/>
                <a:ext cx="236160" cy="75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073B2DE-30E0-5F1A-7A99-ECF832CC783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457008" y="2642422"/>
                  <a:ext cx="361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01AAA1E-5B52-2C7B-F5E3-28FA09DA3A3F}"/>
                    </a:ext>
                  </a:extLst>
                </p14:cNvPr>
                <p14:cNvContentPartPr/>
                <p14:nvPr/>
              </p14:nvContentPartPr>
              <p14:xfrm>
                <a:off x="1535128" y="2544862"/>
                <a:ext cx="230040" cy="104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01AAA1E-5B52-2C7B-F5E3-28FA09DA3A3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472128" y="2482222"/>
                  <a:ext cx="355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1A1C775-8290-0CCF-0B8B-DB359398A061}"/>
                    </a:ext>
                  </a:extLst>
                </p14:cNvPr>
                <p14:cNvContentPartPr/>
                <p14:nvPr/>
              </p14:nvContentPartPr>
              <p14:xfrm>
                <a:off x="2030488" y="2194942"/>
                <a:ext cx="381240" cy="513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1A1C775-8290-0CCF-0B8B-DB359398A06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967848" y="2132302"/>
                  <a:ext cx="50688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C4B3AB0-4EFA-4FC7-3155-A689FEC44A75}"/>
                    </a:ext>
                  </a:extLst>
                </p14:cNvPr>
                <p14:cNvContentPartPr/>
                <p14:nvPr/>
              </p14:nvContentPartPr>
              <p14:xfrm>
                <a:off x="2117248" y="2408062"/>
                <a:ext cx="214920" cy="106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C4B3AB0-4EFA-4FC7-3155-A689FEC44A7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054608" y="2345422"/>
                  <a:ext cx="340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28BC27A-E833-76D0-AF5E-7138E0273202}"/>
                    </a:ext>
                  </a:extLst>
                </p14:cNvPr>
                <p14:cNvContentPartPr/>
                <p14:nvPr/>
              </p14:nvContentPartPr>
              <p14:xfrm>
                <a:off x="2501368" y="2127982"/>
                <a:ext cx="436680" cy="4039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28BC27A-E833-76D0-AF5E-7138E027320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438728" y="2065342"/>
                  <a:ext cx="56232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1CF1CA2-5579-8F65-C1B3-BF87CD821DE8}"/>
                    </a:ext>
                  </a:extLst>
                </p14:cNvPr>
                <p14:cNvContentPartPr/>
                <p14:nvPr/>
              </p14:nvContentPartPr>
              <p14:xfrm>
                <a:off x="2687848" y="2091982"/>
                <a:ext cx="73440" cy="584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1CF1CA2-5579-8F65-C1B3-BF87CD821DE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624848" y="2029342"/>
                  <a:ext cx="1990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A905001-1927-8154-3B0F-6E72B9233998}"/>
                    </a:ext>
                  </a:extLst>
                </p14:cNvPr>
                <p14:cNvContentPartPr/>
                <p14:nvPr/>
              </p14:nvContentPartPr>
              <p14:xfrm>
                <a:off x="3028408" y="2422822"/>
                <a:ext cx="190080" cy="243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A905001-1927-8154-3B0F-6E72B92339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965408" y="2360182"/>
                  <a:ext cx="3157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78CE4A3-D598-C751-73AE-CC31D032A989}"/>
                    </a:ext>
                  </a:extLst>
                </p14:cNvPr>
                <p14:cNvContentPartPr/>
                <p14:nvPr/>
              </p14:nvContentPartPr>
              <p14:xfrm>
                <a:off x="2462488" y="2688862"/>
                <a:ext cx="259560" cy="214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78CE4A3-D598-C751-73AE-CC31D032A98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99848" y="2626222"/>
                  <a:ext cx="385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368BB3F-31CA-EDAB-E39C-18F4F0BFD32B}"/>
                    </a:ext>
                  </a:extLst>
                </p14:cNvPr>
                <p14:cNvContentPartPr/>
                <p14:nvPr/>
              </p14:nvContentPartPr>
              <p14:xfrm>
                <a:off x="1386448" y="3026182"/>
                <a:ext cx="218520" cy="2160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368BB3F-31CA-EDAB-E39C-18F4F0BFD32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323808" y="2963542"/>
                  <a:ext cx="34416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0EEAB51-7F9D-2C09-3DAF-499994705C09}"/>
              </a:ext>
            </a:extLst>
          </p:cNvPr>
          <p:cNvGrpSpPr/>
          <p:nvPr/>
        </p:nvGrpSpPr>
        <p:grpSpPr>
          <a:xfrm>
            <a:off x="8483488" y="4902142"/>
            <a:ext cx="2781720" cy="1098720"/>
            <a:chOff x="8483488" y="4902142"/>
            <a:chExt cx="2781720" cy="10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9472B1F-7B6A-8EAF-14BF-6396FC8A5945}"/>
                    </a:ext>
                  </a:extLst>
                </p14:cNvPr>
                <p14:cNvContentPartPr/>
                <p14:nvPr/>
              </p14:nvContentPartPr>
              <p14:xfrm>
                <a:off x="8483488" y="5645182"/>
                <a:ext cx="601560" cy="201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9472B1F-7B6A-8EAF-14BF-6396FC8A594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420848" y="5582542"/>
                  <a:ext cx="727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9427C67-B2FA-86C8-E9E8-21B01DCE9C8D}"/>
                    </a:ext>
                  </a:extLst>
                </p14:cNvPr>
                <p14:cNvContentPartPr/>
                <p14:nvPr/>
              </p14:nvContentPartPr>
              <p14:xfrm>
                <a:off x="8811448" y="5754262"/>
                <a:ext cx="50400" cy="246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9427C67-B2FA-86C8-E9E8-21B01DCE9C8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748448" y="5691622"/>
                  <a:ext cx="1760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3502EC9-E1E5-8FC6-1ADE-02E9CBF5A615}"/>
                    </a:ext>
                  </a:extLst>
                </p14:cNvPr>
                <p14:cNvContentPartPr/>
                <p14:nvPr/>
              </p14:nvContentPartPr>
              <p14:xfrm>
                <a:off x="9240208" y="5466262"/>
                <a:ext cx="381960" cy="388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3502EC9-E1E5-8FC6-1ADE-02E9CBF5A61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177568" y="5403622"/>
                  <a:ext cx="5076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CDD2DDE-ACF5-5EFE-5F9E-1FAB679F0D56}"/>
                    </a:ext>
                  </a:extLst>
                </p14:cNvPr>
                <p14:cNvContentPartPr/>
                <p14:nvPr/>
              </p14:nvContentPartPr>
              <p14:xfrm>
                <a:off x="9842488" y="5280142"/>
                <a:ext cx="313920" cy="3916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CDD2DDE-ACF5-5EFE-5F9E-1FAB679F0D5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779488" y="5217502"/>
                  <a:ext cx="4395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2C41206-3C99-9AF8-5287-273A75F9B3FB}"/>
                    </a:ext>
                  </a:extLst>
                </p14:cNvPr>
                <p14:cNvContentPartPr/>
                <p14:nvPr/>
              </p14:nvContentPartPr>
              <p14:xfrm>
                <a:off x="10354048" y="5090422"/>
                <a:ext cx="264240" cy="501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2C41206-3C99-9AF8-5287-273A75F9B3F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291048" y="5027782"/>
                  <a:ext cx="38988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F3AA605-2E86-CAE8-CC0C-A98F1FDBD021}"/>
                    </a:ext>
                  </a:extLst>
                </p14:cNvPr>
                <p14:cNvContentPartPr/>
                <p14:nvPr/>
              </p14:nvContentPartPr>
              <p14:xfrm>
                <a:off x="10435408" y="5284462"/>
                <a:ext cx="218520" cy="106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F3AA605-2E86-CAE8-CC0C-A98F1FDBD02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372408" y="5221822"/>
                  <a:ext cx="344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87DE53E-4BF1-71D9-183F-1A54030C1E80}"/>
                    </a:ext>
                  </a:extLst>
                </p14:cNvPr>
                <p14:cNvContentPartPr/>
                <p14:nvPr/>
              </p14:nvContentPartPr>
              <p14:xfrm>
                <a:off x="10812328" y="4966222"/>
                <a:ext cx="282960" cy="93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87DE53E-4BF1-71D9-183F-1A54030C1E8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749688" y="4903582"/>
                  <a:ext cx="408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DB1CF8F-3646-63CB-D4D9-E5D76D0A9EB9}"/>
                    </a:ext>
                  </a:extLst>
                </p14:cNvPr>
                <p14:cNvContentPartPr/>
                <p14:nvPr/>
              </p14:nvContentPartPr>
              <p14:xfrm>
                <a:off x="11038768" y="5015182"/>
                <a:ext cx="360" cy="283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DB1CF8F-3646-63CB-D4D9-E5D76D0A9EB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975768" y="4952182"/>
                  <a:ext cx="1260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71226C1-8E56-B0A5-90FF-86E4A43821C3}"/>
                    </a:ext>
                  </a:extLst>
                </p14:cNvPr>
                <p14:cNvContentPartPr/>
                <p14:nvPr/>
              </p14:nvContentPartPr>
              <p14:xfrm>
                <a:off x="11010328" y="4902142"/>
                <a:ext cx="254880" cy="932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71226C1-8E56-B0A5-90FF-86E4A43821C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947688" y="4839502"/>
                  <a:ext cx="38052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2A6EC47-99B1-B900-20B6-208A1B9E8C23}"/>
              </a:ext>
            </a:extLst>
          </p:cNvPr>
          <p:cNvGrpSpPr/>
          <p:nvPr/>
        </p:nvGrpSpPr>
        <p:grpSpPr>
          <a:xfrm>
            <a:off x="4760008" y="5153062"/>
            <a:ext cx="690480" cy="1216080"/>
            <a:chOff x="4760008" y="5153062"/>
            <a:chExt cx="690480" cy="12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46EC0EF-C4BB-DE22-8DDB-9DC7DFD8450F}"/>
                    </a:ext>
                  </a:extLst>
                </p14:cNvPr>
                <p14:cNvContentPartPr/>
                <p14:nvPr/>
              </p14:nvContentPartPr>
              <p14:xfrm>
                <a:off x="4760008" y="5153062"/>
                <a:ext cx="569880" cy="3034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46EC0EF-C4BB-DE22-8DDB-9DC7DFD8450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697008" y="5090422"/>
                  <a:ext cx="6955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FD53A25-511E-A96A-9DB1-CA78E898D55B}"/>
                    </a:ext>
                  </a:extLst>
                </p14:cNvPr>
                <p14:cNvContentPartPr/>
                <p14:nvPr/>
              </p14:nvContentPartPr>
              <p14:xfrm>
                <a:off x="4959808" y="5198782"/>
                <a:ext cx="137160" cy="224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FD53A25-511E-A96A-9DB1-CA78E898D55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897168" y="5135782"/>
                  <a:ext cx="262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8640A60-3FB2-E4AE-CA73-5D2447C3FB2F}"/>
                    </a:ext>
                  </a:extLst>
                </p14:cNvPr>
                <p14:cNvContentPartPr/>
                <p14:nvPr/>
              </p14:nvContentPartPr>
              <p14:xfrm>
                <a:off x="4843528" y="5455462"/>
                <a:ext cx="483480" cy="115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8640A60-3FB2-E4AE-CA73-5D2447C3FB2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780528" y="5392462"/>
                  <a:ext cx="609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8620FD4-FE7B-F72D-32A2-7DABC5A68445}"/>
                    </a:ext>
                  </a:extLst>
                </p14:cNvPr>
                <p14:cNvContentPartPr/>
                <p14:nvPr/>
              </p14:nvContentPartPr>
              <p14:xfrm>
                <a:off x="4929208" y="5763982"/>
                <a:ext cx="429840" cy="219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8620FD4-FE7B-F72D-32A2-7DABC5A6844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866568" y="5701342"/>
                  <a:ext cx="555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1FBBFA6-46BF-5109-58AE-D20DFDB2738D}"/>
                    </a:ext>
                  </a:extLst>
                </p14:cNvPr>
                <p14:cNvContentPartPr/>
                <p14:nvPr/>
              </p14:nvContentPartPr>
              <p14:xfrm>
                <a:off x="5049448" y="6073582"/>
                <a:ext cx="401040" cy="56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1FBBFA6-46BF-5109-58AE-D20DFDB2738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986808" y="6010942"/>
                  <a:ext cx="526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753A092-864F-943E-3817-C2D022C83E09}"/>
                    </a:ext>
                  </a:extLst>
                </p14:cNvPr>
                <p14:cNvContentPartPr/>
                <p14:nvPr/>
              </p14:nvContentPartPr>
              <p14:xfrm>
                <a:off x="5065648" y="6104542"/>
                <a:ext cx="376560" cy="264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753A092-864F-943E-3817-C2D022C83E0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003008" y="6041542"/>
                  <a:ext cx="50220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0D79AB4-AB70-1DD1-8E47-FD0B54E33AFD}"/>
              </a:ext>
            </a:extLst>
          </p:cNvPr>
          <p:cNvGrpSpPr/>
          <p:nvPr/>
        </p:nvGrpSpPr>
        <p:grpSpPr>
          <a:xfrm>
            <a:off x="7184968" y="6219742"/>
            <a:ext cx="1635480" cy="552600"/>
            <a:chOff x="7184968" y="6219742"/>
            <a:chExt cx="163548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9633AF6-1E71-A5FA-4C62-B4D868EC227D}"/>
                    </a:ext>
                  </a:extLst>
                </p14:cNvPr>
                <p14:cNvContentPartPr/>
                <p14:nvPr/>
              </p14:nvContentPartPr>
              <p14:xfrm>
                <a:off x="7184968" y="6494062"/>
                <a:ext cx="318240" cy="2782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9633AF6-1E71-A5FA-4C62-B4D868EC227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121968" y="6431062"/>
                  <a:ext cx="4438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F31AB95-830A-1DFD-7399-D069551E6685}"/>
                    </a:ext>
                  </a:extLst>
                </p14:cNvPr>
                <p14:cNvContentPartPr/>
                <p14:nvPr/>
              </p14:nvContentPartPr>
              <p14:xfrm>
                <a:off x="7657648" y="6374182"/>
                <a:ext cx="347760" cy="362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F31AB95-830A-1DFD-7399-D069551E668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594648" y="6311542"/>
                  <a:ext cx="4734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CEB1D16-EDA7-7745-3C80-EB753D946FD2}"/>
                    </a:ext>
                  </a:extLst>
                </p14:cNvPr>
                <p14:cNvContentPartPr/>
                <p14:nvPr/>
              </p14:nvContentPartPr>
              <p14:xfrm>
                <a:off x="7826128" y="6483982"/>
                <a:ext cx="182880" cy="576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CEB1D16-EDA7-7745-3C80-EB753D946FD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763128" y="6421342"/>
                  <a:ext cx="308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A53C45C-D720-7B17-2C5F-CB197AD6C659}"/>
                    </a:ext>
                  </a:extLst>
                </p14:cNvPr>
                <p14:cNvContentPartPr/>
                <p14:nvPr/>
              </p14:nvContentPartPr>
              <p14:xfrm>
                <a:off x="8134648" y="6263302"/>
                <a:ext cx="269280" cy="302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A53C45C-D720-7B17-2C5F-CB197AD6C65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071648" y="6200662"/>
                  <a:ext cx="3949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77C07B9-3E3D-9708-D58C-A123C596B9FA}"/>
                    </a:ext>
                  </a:extLst>
                </p14:cNvPr>
                <p14:cNvContentPartPr/>
                <p14:nvPr/>
              </p14:nvContentPartPr>
              <p14:xfrm>
                <a:off x="8567008" y="6219742"/>
                <a:ext cx="253440" cy="3330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77C07B9-3E3D-9708-D58C-A123C596B9F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504368" y="6156742"/>
                  <a:ext cx="379080" cy="45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45EEE61-B900-5019-6438-C4F8A3F198B8}"/>
                  </a:ext>
                </a:extLst>
              </p14:cNvPr>
              <p14:cNvContentPartPr/>
              <p14:nvPr/>
            </p14:nvContentPartPr>
            <p14:xfrm>
              <a:off x="4724008" y="900022"/>
              <a:ext cx="72360" cy="79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45EEE61-B900-5019-6438-C4F8A3F198B8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4661368" y="837022"/>
                <a:ext cx="1980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F0DA239-576A-62AD-2F43-6D39BB4F7F0F}"/>
              </a:ext>
            </a:extLst>
          </p:cNvPr>
          <p:cNvGrpSpPr/>
          <p:nvPr/>
        </p:nvGrpSpPr>
        <p:grpSpPr>
          <a:xfrm>
            <a:off x="10450888" y="202702"/>
            <a:ext cx="1113840" cy="420840"/>
            <a:chOff x="10450888" y="202702"/>
            <a:chExt cx="111384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AB64E60-FB7D-87F9-3102-6F248EC8DB53}"/>
                    </a:ext>
                  </a:extLst>
                </p14:cNvPr>
                <p14:cNvContentPartPr/>
                <p14:nvPr/>
              </p14:nvContentPartPr>
              <p14:xfrm>
                <a:off x="10450888" y="205942"/>
                <a:ext cx="353880" cy="285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AB64E60-FB7D-87F9-3102-6F248EC8DB5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387888" y="143302"/>
                  <a:ext cx="4795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CD2B4C3-68CA-AFD7-EC19-189609D6387E}"/>
                    </a:ext>
                  </a:extLst>
                </p14:cNvPr>
                <p14:cNvContentPartPr/>
                <p14:nvPr/>
              </p14:nvContentPartPr>
              <p14:xfrm>
                <a:off x="10783528" y="202702"/>
                <a:ext cx="355680" cy="281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CD2B4C3-68CA-AFD7-EC19-189609D6387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720888" y="140062"/>
                  <a:ext cx="481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A7C947D-DF48-1FF2-2F04-44C4758F032E}"/>
                    </a:ext>
                  </a:extLst>
                </p14:cNvPr>
                <p14:cNvContentPartPr/>
                <p14:nvPr/>
              </p14:nvContentPartPr>
              <p14:xfrm>
                <a:off x="11310928" y="380182"/>
                <a:ext cx="253800" cy="243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A7C947D-DF48-1FF2-2F04-44C4758F032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248288" y="317542"/>
                  <a:ext cx="379440" cy="36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92311D8-D288-9AC4-FD23-5FCF335EC58C}"/>
              </a:ext>
            </a:extLst>
          </p:cNvPr>
          <p:cNvGrpSpPr/>
          <p:nvPr/>
        </p:nvGrpSpPr>
        <p:grpSpPr>
          <a:xfrm>
            <a:off x="5538688" y="5919502"/>
            <a:ext cx="1937880" cy="780120"/>
            <a:chOff x="5538688" y="5919502"/>
            <a:chExt cx="1937880" cy="7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2153D47-B740-B50F-156E-44722AAE15EC}"/>
                    </a:ext>
                  </a:extLst>
                </p14:cNvPr>
                <p14:cNvContentPartPr/>
                <p14:nvPr/>
              </p14:nvContentPartPr>
              <p14:xfrm>
                <a:off x="5538688" y="6360862"/>
                <a:ext cx="219960" cy="338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2153D47-B740-B50F-156E-44722AAE15E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475688" y="6298222"/>
                  <a:ext cx="345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32CE997-41B0-C1E1-A334-B6AA44EF967E}"/>
                    </a:ext>
                  </a:extLst>
                </p14:cNvPr>
                <p14:cNvContentPartPr/>
                <p14:nvPr/>
              </p14:nvContentPartPr>
              <p14:xfrm>
                <a:off x="5863768" y="6287782"/>
                <a:ext cx="91080" cy="1465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32CE997-41B0-C1E1-A334-B6AA44EF967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800768" y="6225142"/>
                  <a:ext cx="216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D27F5A4-E04E-CB95-E50F-76AD2833A3C8}"/>
                    </a:ext>
                  </a:extLst>
                </p14:cNvPr>
                <p14:cNvContentPartPr/>
                <p14:nvPr/>
              </p14:nvContentPartPr>
              <p14:xfrm>
                <a:off x="5989768" y="6285982"/>
                <a:ext cx="259560" cy="133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D27F5A4-E04E-CB95-E50F-76AD2833A3C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927128" y="6222982"/>
                  <a:ext cx="385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3198A6A-87ED-2D09-78B6-8E85A5F9069A}"/>
                    </a:ext>
                  </a:extLst>
                </p14:cNvPr>
                <p14:cNvContentPartPr/>
                <p14:nvPr/>
              </p14:nvContentPartPr>
              <p14:xfrm>
                <a:off x="6281008" y="6175822"/>
                <a:ext cx="168840" cy="419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3198A6A-87ED-2D09-78B6-8E85A5F9069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218008" y="6113182"/>
                  <a:ext cx="2944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84F4F55-C3A8-6551-4BC9-591DBF016D0E}"/>
                    </a:ext>
                  </a:extLst>
                </p14:cNvPr>
                <p14:cNvContentPartPr/>
                <p14:nvPr/>
              </p14:nvContentPartPr>
              <p14:xfrm>
                <a:off x="6508528" y="5919502"/>
                <a:ext cx="187920" cy="4064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84F4F55-C3A8-6551-4BC9-591DBF016D0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445528" y="5856862"/>
                  <a:ext cx="3135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D6AD260-A9A2-C459-D7A2-D74B0B5B790C}"/>
                    </a:ext>
                  </a:extLst>
                </p14:cNvPr>
                <p14:cNvContentPartPr/>
                <p14:nvPr/>
              </p14:nvContentPartPr>
              <p14:xfrm>
                <a:off x="6778168" y="6098782"/>
                <a:ext cx="174600" cy="2044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D6AD260-A9A2-C459-D7A2-D74B0B5B790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715528" y="6035782"/>
                  <a:ext cx="3002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514F072-5483-AD93-43AD-62E0AC199863}"/>
                    </a:ext>
                  </a:extLst>
                </p14:cNvPr>
                <p14:cNvContentPartPr/>
                <p14:nvPr/>
              </p14:nvContentPartPr>
              <p14:xfrm>
                <a:off x="7048168" y="6071422"/>
                <a:ext cx="164520" cy="1634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514F072-5483-AD93-43AD-62E0AC19986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985168" y="6008782"/>
                  <a:ext cx="290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CCDE4A3-55DC-7175-27E8-D39278ED2C97}"/>
                    </a:ext>
                  </a:extLst>
                </p14:cNvPr>
                <p14:cNvContentPartPr/>
                <p14:nvPr/>
              </p14:nvContentPartPr>
              <p14:xfrm>
                <a:off x="7308808" y="6035422"/>
                <a:ext cx="167760" cy="1778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CCDE4A3-55DC-7175-27E8-D39278ED2C9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245808" y="5972422"/>
                  <a:ext cx="29340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B7824AF-3DAC-9E01-F702-A50A2ED06ADB}"/>
              </a:ext>
            </a:extLst>
          </p:cNvPr>
          <p:cNvGrpSpPr/>
          <p:nvPr/>
        </p:nvGrpSpPr>
        <p:grpSpPr>
          <a:xfrm>
            <a:off x="187288" y="1486462"/>
            <a:ext cx="754200" cy="948600"/>
            <a:chOff x="187288" y="1486462"/>
            <a:chExt cx="754200" cy="9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386742F-6A0C-560E-5CAB-3002B8C9BE6D}"/>
                    </a:ext>
                  </a:extLst>
                </p14:cNvPr>
                <p14:cNvContentPartPr/>
                <p14:nvPr/>
              </p14:nvContentPartPr>
              <p14:xfrm>
                <a:off x="187288" y="1486462"/>
                <a:ext cx="462600" cy="3711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386742F-6A0C-560E-5CAB-3002B8C9BE6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24648" y="1423822"/>
                  <a:ext cx="5882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CB273F5-2553-EBE0-E80C-E1C991FECDDA}"/>
                    </a:ext>
                  </a:extLst>
                </p14:cNvPr>
                <p14:cNvContentPartPr/>
                <p14:nvPr/>
              </p14:nvContentPartPr>
              <p14:xfrm>
                <a:off x="499408" y="1818382"/>
                <a:ext cx="142920" cy="1094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CB273F5-2553-EBE0-E80C-E1C991FECDD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36408" y="1755742"/>
                  <a:ext cx="268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C2ABE20-8042-B370-FED5-F037A7B4E136}"/>
                    </a:ext>
                  </a:extLst>
                </p14:cNvPr>
                <p14:cNvContentPartPr/>
                <p14:nvPr/>
              </p14:nvContentPartPr>
              <p14:xfrm>
                <a:off x="529648" y="1904422"/>
                <a:ext cx="411840" cy="3200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C2ABE20-8042-B370-FED5-F037A7B4E1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67008" y="1841422"/>
                  <a:ext cx="5374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15F7681-7DEB-CFB4-D59F-E285C2F958DF}"/>
                    </a:ext>
                  </a:extLst>
                </p14:cNvPr>
                <p14:cNvContentPartPr/>
                <p14:nvPr/>
              </p14:nvContentPartPr>
              <p14:xfrm>
                <a:off x="542608" y="2221582"/>
                <a:ext cx="160560" cy="2134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15F7681-7DEB-CFB4-D59F-E285C2F958D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79968" y="2158582"/>
                  <a:ext cx="28620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B96BA64-3063-CBE6-5B50-FF64DEF6B25B}"/>
              </a:ext>
            </a:extLst>
          </p:cNvPr>
          <p:cNvGrpSpPr/>
          <p:nvPr/>
        </p:nvGrpSpPr>
        <p:grpSpPr>
          <a:xfrm>
            <a:off x="9501568" y="5673622"/>
            <a:ext cx="2072160" cy="911160"/>
            <a:chOff x="9501568" y="5673622"/>
            <a:chExt cx="2072160" cy="9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A934062-5EFE-173D-03BF-B822F1B69882}"/>
                    </a:ext>
                  </a:extLst>
                </p14:cNvPr>
                <p14:cNvContentPartPr/>
                <p14:nvPr/>
              </p14:nvContentPartPr>
              <p14:xfrm>
                <a:off x="9501568" y="6184102"/>
                <a:ext cx="369360" cy="400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A934062-5EFE-173D-03BF-B822F1B6988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438928" y="6121462"/>
                  <a:ext cx="4950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C2D7DA9-F7AF-A73E-FD1F-A2A66949FE4F}"/>
                    </a:ext>
                  </a:extLst>
                </p14:cNvPr>
                <p14:cNvContentPartPr/>
                <p14:nvPr/>
              </p14:nvContentPartPr>
              <p14:xfrm>
                <a:off x="9901168" y="6354742"/>
                <a:ext cx="272520" cy="1609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C2D7DA9-F7AF-A73E-FD1F-A2A66949FE4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838528" y="6292102"/>
                  <a:ext cx="398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CA373AB-4EDB-0A30-37CE-47567D33F189}"/>
                    </a:ext>
                  </a:extLst>
                </p14:cNvPr>
                <p14:cNvContentPartPr/>
                <p14:nvPr/>
              </p14:nvContentPartPr>
              <p14:xfrm>
                <a:off x="10161808" y="5993662"/>
                <a:ext cx="252000" cy="709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CA373AB-4EDB-0A30-37CE-47567D33F18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099168" y="5930662"/>
                  <a:ext cx="377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245FEAB-5D74-6C5E-ABD8-2F74AAD136AF}"/>
                    </a:ext>
                  </a:extLst>
                </p14:cNvPr>
                <p14:cNvContentPartPr/>
                <p14:nvPr/>
              </p14:nvContentPartPr>
              <p14:xfrm>
                <a:off x="10310488" y="6050182"/>
                <a:ext cx="28800" cy="3085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245FEAB-5D74-6C5E-ABD8-2F74AAD136A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247488" y="5987542"/>
                  <a:ext cx="1544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313B8BD-73A4-C4B3-9DAD-D2657E42F074}"/>
                    </a:ext>
                  </a:extLst>
                </p14:cNvPr>
                <p14:cNvContentPartPr/>
                <p14:nvPr/>
              </p14:nvContentPartPr>
              <p14:xfrm>
                <a:off x="10236688" y="6290302"/>
                <a:ext cx="261000" cy="1170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313B8BD-73A4-C4B3-9DAD-D2657E42F07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174048" y="6227302"/>
                  <a:ext cx="386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2C38CE9-1DC2-DCEB-FDBC-9B991E5A7853}"/>
                    </a:ext>
                  </a:extLst>
                </p14:cNvPr>
                <p14:cNvContentPartPr/>
                <p14:nvPr/>
              </p14:nvContentPartPr>
              <p14:xfrm>
                <a:off x="10595608" y="5856142"/>
                <a:ext cx="181080" cy="3772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2C38CE9-1DC2-DCEB-FDBC-9B991E5A785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532608" y="5793502"/>
                  <a:ext cx="3067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5B74589-DB84-3A9B-5908-4EC64A6EB58A}"/>
                    </a:ext>
                  </a:extLst>
                </p14:cNvPr>
                <p14:cNvContentPartPr/>
                <p14:nvPr/>
              </p14:nvContentPartPr>
              <p14:xfrm>
                <a:off x="10848688" y="6058822"/>
                <a:ext cx="162000" cy="185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5B74589-DB84-3A9B-5908-4EC64A6EB58A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785688" y="5996182"/>
                  <a:ext cx="287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6DADDD0-56A0-85F7-90E1-007DB508CA03}"/>
                    </a:ext>
                  </a:extLst>
                </p14:cNvPr>
                <p14:cNvContentPartPr/>
                <p14:nvPr/>
              </p14:nvContentPartPr>
              <p14:xfrm>
                <a:off x="11036968" y="5673622"/>
                <a:ext cx="274680" cy="4024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6DADDD0-56A0-85F7-90E1-007DB508CA0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973968" y="5610982"/>
                  <a:ext cx="4003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A7A2373-9D06-9FEF-1C82-47EF2D23C840}"/>
                    </a:ext>
                  </a:extLst>
                </p14:cNvPr>
                <p14:cNvContentPartPr/>
                <p14:nvPr/>
              </p14:nvContentPartPr>
              <p14:xfrm>
                <a:off x="11408848" y="5804302"/>
                <a:ext cx="164880" cy="3502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A7A2373-9D06-9FEF-1C82-47EF2D23C84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1345848" y="5741302"/>
                  <a:ext cx="29052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D0DEAEA8-CDBD-0D9A-0DDD-DA9F6111F85E}"/>
              </a:ext>
            </a:extLst>
          </p:cNvPr>
          <p:cNvGrpSpPr/>
          <p:nvPr/>
        </p:nvGrpSpPr>
        <p:grpSpPr>
          <a:xfrm>
            <a:off x="6632368" y="3790102"/>
            <a:ext cx="2411280" cy="698760"/>
            <a:chOff x="6632368" y="3790102"/>
            <a:chExt cx="2411280" cy="6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B460A4C-57FC-282A-6B8F-D2394193EEA0}"/>
                    </a:ext>
                  </a:extLst>
                </p14:cNvPr>
                <p14:cNvContentPartPr/>
                <p14:nvPr/>
              </p14:nvContentPartPr>
              <p14:xfrm>
                <a:off x="6632368" y="4115542"/>
                <a:ext cx="318600" cy="3733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B460A4C-57FC-282A-6B8F-D2394193EEA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623368" y="4106542"/>
                  <a:ext cx="3362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4C2DE32-3411-B88D-692B-A57608D669D3}"/>
                    </a:ext>
                  </a:extLst>
                </p14:cNvPr>
                <p14:cNvContentPartPr/>
                <p14:nvPr/>
              </p14:nvContentPartPr>
              <p14:xfrm>
                <a:off x="6736048" y="4280062"/>
                <a:ext cx="81720" cy="100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4C2DE32-3411-B88D-692B-A57608D669D3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727048" y="4271422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C2D6130-E004-3E77-4D57-FD0720363DDF}"/>
                    </a:ext>
                  </a:extLst>
                </p14:cNvPr>
                <p14:cNvContentPartPr/>
                <p14:nvPr/>
              </p14:nvContentPartPr>
              <p14:xfrm>
                <a:off x="6840808" y="4244422"/>
                <a:ext cx="138240" cy="1375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C2D6130-E004-3E77-4D57-FD0720363DD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831808" y="4235422"/>
                  <a:ext cx="155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FF046B1-38A3-78C3-7552-6ECB00B672A8}"/>
                    </a:ext>
                  </a:extLst>
                </p14:cNvPr>
                <p14:cNvContentPartPr/>
                <p14:nvPr/>
              </p14:nvContentPartPr>
              <p14:xfrm>
                <a:off x="7018648" y="4269982"/>
                <a:ext cx="73440" cy="1144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FF046B1-38A3-78C3-7552-6ECB00B672A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010008" y="4260982"/>
                  <a:ext cx="91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D192CE1-3595-107D-A133-B1D787B8C42C}"/>
                    </a:ext>
                  </a:extLst>
                </p14:cNvPr>
                <p14:cNvContentPartPr/>
                <p14:nvPr/>
              </p14:nvContentPartPr>
              <p14:xfrm>
                <a:off x="7168408" y="4223902"/>
                <a:ext cx="101880" cy="1404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D192CE1-3595-107D-A133-B1D787B8C42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159768" y="4215262"/>
                  <a:ext cx="119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EE0EC2E-912B-A050-3066-E75F70F86822}"/>
                    </a:ext>
                  </a:extLst>
                </p14:cNvPr>
                <p14:cNvContentPartPr/>
                <p14:nvPr/>
              </p14:nvContentPartPr>
              <p14:xfrm>
                <a:off x="7310248" y="4222822"/>
                <a:ext cx="64800" cy="928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EE0EC2E-912B-A050-3066-E75F70F8682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301608" y="4214182"/>
                  <a:ext cx="82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8F22D84-27AB-22A9-453F-97E44FBE6610}"/>
                    </a:ext>
                  </a:extLst>
                </p14:cNvPr>
                <p14:cNvContentPartPr/>
                <p14:nvPr/>
              </p14:nvContentPartPr>
              <p14:xfrm>
                <a:off x="7470808" y="3854902"/>
                <a:ext cx="428400" cy="4978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8F22D84-27AB-22A9-453F-97E44FBE661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462168" y="3846262"/>
                  <a:ext cx="4460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08BCE5E-BAC6-1D2D-61CF-33C545ED5FAE}"/>
                    </a:ext>
                  </a:extLst>
                </p14:cNvPr>
                <p14:cNvContentPartPr/>
                <p14:nvPr/>
              </p14:nvContentPartPr>
              <p14:xfrm>
                <a:off x="7934488" y="3880102"/>
                <a:ext cx="190080" cy="4089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08BCE5E-BAC6-1D2D-61CF-33C545ED5FA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925488" y="3871462"/>
                  <a:ext cx="2077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6CC96A3-FEA7-A3FF-1353-2CB55061704C}"/>
                    </a:ext>
                  </a:extLst>
                </p14:cNvPr>
                <p14:cNvContentPartPr/>
                <p14:nvPr/>
              </p14:nvContentPartPr>
              <p14:xfrm>
                <a:off x="8067688" y="4042462"/>
                <a:ext cx="342000" cy="1868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6CC96A3-FEA7-A3FF-1353-2CB55061704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058688" y="4033822"/>
                  <a:ext cx="359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DD17B8A-3799-1129-7615-7C6BDC3A9C4E}"/>
                    </a:ext>
                  </a:extLst>
                </p14:cNvPr>
                <p14:cNvContentPartPr/>
                <p14:nvPr/>
              </p14:nvContentPartPr>
              <p14:xfrm>
                <a:off x="8457568" y="4075582"/>
                <a:ext cx="12240" cy="1562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DD17B8A-3799-1129-7615-7C6BDC3A9C4E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448928" y="4066582"/>
                  <a:ext cx="29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DAF0563-9CAA-EAFD-2505-19CB5F197D74}"/>
                    </a:ext>
                  </a:extLst>
                </p14:cNvPr>
                <p14:cNvContentPartPr/>
                <p14:nvPr/>
              </p14:nvContentPartPr>
              <p14:xfrm>
                <a:off x="8414008" y="3956782"/>
                <a:ext cx="1440" cy="57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DAF0563-9CAA-EAFD-2505-19CB5F197D7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405368" y="3947782"/>
                  <a:ext cx="19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39CB551-043E-4A51-CBD1-BAFD3264BF80}"/>
                    </a:ext>
                  </a:extLst>
                </p14:cNvPr>
                <p14:cNvContentPartPr/>
                <p14:nvPr/>
              </p14:nvContentPartPr>
              <p14:xfrm>
                <a:off x="8555488" y="4021222"/>
                <a:ext cx="126360" cy="1893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39CB551-043E-4A51-CBD1-BAFD3264BF8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546848" y="4012582"/>
                  <a:ext cx="144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47904CB-20EA-C76F-2A31-F481DCA67874}"/>
                    </a:ext>
                  </a:extLst>
                </p14:cNvPr>
                <p14:cNvContentPartPr/>
                <p14:nvPr/>
              </p14:nvContentPartPr>
              <p14:xfrm>
                <a:off x="8713528" y="3907822"/>
                <a:ext cx="30960" cy="2898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47904CB-20EA-C76F-2A31-F481DCA6787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704528" y="3899182"/>
                  <a:ext cx="486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D43AC59-D869-2530-EA88-7C611DE19C2F}"/>
                    </a:ext>
                  </a:extLst>
                </p14:cNvPr>
                <p14:cNvContentPartPr/>
                <p14:nvPr/>
              </p14:nvContentPartPr>
              <p14:xfrm>
                <a:off x="8827648" y="3790102"/>
                <a:ext cx="210600" cy="4597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D43AC59-D869-2530-EA88-7C611DE19C2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818648" y="3781462"/>
                  <a:ext cx="2282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97B5FE6-10A3-3C64-A9A8-29D2584533D6}"/>
                    </a:ext>
                  </a:extLst>
                </p14:cNvPr>
                <p14:cNvContentPartPr/>
                <p14:nvPr/>
              </p14:nvContentPartPr>
              <p14:xfrm>
                <a:off x="8814688" y="3793342"/>
                <a:ext cx="228960" cy="1087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97B5FE6-10A3-3C64-A9A8-29D2584533D6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806048" y="3784342"/>
                  <a:ext cx="2466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4EAD7E9B-EBF8-BAC3-A094-9C813A7269E6}"/>
              </a:ext>
            </a:extLst>
          </p:cNvPr>
          <p:cNvGrpSpPr/>
          <p:nvPr/>
        </p:nvGrpSpPr>
        <p:grpSpPr>
          <a:xfrm>
            <a:off x="6340048" y="1707142"/>
            <a:ext cx="1932840" cy="1031400"/>
            <a:chOff x="6340048" y="1707142"/>
            <a:chExt cx="1932840" cy="10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51C447D-BA0B-F955-18EB-4F42E7C4CD9B}"/>
                    </a:ext>
                  </a:extLst>
                </p14:cNvPr>
                <p14:cNvContentPartPr/>
                <p14:nvPr/>
              </p14:nvContentPartPr>
              <p14:xfrm>
                <a:off x="6340048" y="2583022"/>
                <a:ext cx="205200" cy="1555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51C447D-BA0B-F955-18EB-4F42E7C4CD9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331048" y="2574022"/>
                  <a:ext cx="222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0C1DF2D-DCFA-6270-B8F4-AC8A98DD6249}"/>
                    </a:ext>
                  </a:extLst>
                </p14:cNvPr>
                <p14:cNvContentPartPr/>
                <p14:nvPr/>
              </p14:nvContentPartPr>
              <p14:xfrm>
                <a:off x="6560368" y="2481862"/>
                <a:ext cx="120240" cy="1321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0C1DF2D-DCFA-6270-B8F4-AC8A98DD624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551368" y="2472862"/>
                  <a:ext cx="137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5FD2AC4-9129-B678-1C22-B48886C2A4F8}"/>
                    </a:ext>
                  </a:extLst>
                </p14:cNvPr>
                <p14:cNvContentPartPr/>
                <p14:nvPr/>
              </p14:nvContentPartPr>
              <p14:xfrm>
                <a:off x="6724168" y="2120782"/>
                <a:ext cx="295920" cy="4104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5FD2AC4-9129-B678-1C22-B48886C2A4F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715528" y="2111782"/>
                  <a:ext cx="3135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ACECC59-04A9-6C73-51D0-9CF08E7AE80C}"/>
                    </a:ext>
                  </a:extLst>
                </p14:cNvPr>
                <p14:cNvContentPartPr/>
                <p14:nvPr/>
              </p14:nvContentPartPr>
              <p14:xfrm>
                <a:off x="7061128" y="2185222"/>
                <a:ext cx="250560" cy="2055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ACECC59-04A9-6C73-51D0-9CF08E7AE80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052488" y="2176222"/>
                  <a:ext cx="268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68B6D94-E338-34A0-E52F-A384234D9E86}"/>
                    </a:ext>
                  </a:extLst>
                </p14:cNvPr>
                <p14:cNvContentPartPr/>
                <p14:nvPr/>
              </p14:nvContentPartPr>
              <p14:xfrm>
                <a:off x="7347688" y="1971022"/>
                <a:ext cx="114840" cy="2761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68B6D94-E338-34A0-E52F-A384234D9E8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338688" y="1962382"/>
                  <a:ext cx="132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59EFA2F-C307-7A2C-769D-A87CB892E6FC}"/>
                    </a:ext>
                  </a:extLst>
                </p14:cNvPr>
                <p14:cNvContentPartPr/>
                <p14:nvPr/>
              </p14:nvContentPartPr>
              <p14:xfrm>
                <a:off x="7401688" y="2029342"/>
                <a:ext cx="244440" cy="1447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59EFA2F-C307-7A2C-769D-A87CB892E6F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393048" y="2020702"/>
                  <a:ext cx="262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11F3A02-AA62-7DD5-201B-CC6869248B6C}"/>
                    </a:ext>
                  </a:extLst>
                </p14:cNvPr>
                <p14:cNvContentPartPr/>
                <p14:nvPr/>
              </p14:nvContentPartPr>
              <p14:xfrm>
                <a:off x="7609048" y="2029342"/>
                <a:ext cx="360" cy="3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11F3A02-AA62-7DD5-201B-CC6869248B6C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600408" y="20207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87B08D9-7424-F36C-2B99-31A595B93724}"/>
                    </a:ext>
                  </a:extLst>
                </p14:cNvPr>
                <p14:cNvContentPartPr/>
                <p14:nvPr/>
              </p14:nvContentPartPr>
              <p14:xfrm>
                <a:off x="7691848" y="1980742"/>
                <a:ext cx="228600" cy="174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87B08D9-7424-F36C-2B99-31A595B9372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683208" y="1971742"/>
                  <a:ext cx="246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4C024816-F3FA-C863-9DA4-B68EEEDF872A}"/>
                    </a:ext>
                  </a:extLst>
                </p14:cNvPr>
                <p14:cNvContentPartPr/>
                <p14:nvPr/>
              </p14:nvContentPartPr>
              <p14:xfrm>
                <a:off x="7843768" y="1860862"/>
                <a:ext cx="360" cy="3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4C024816-F3FA-C863-9DA4-B68EEEDF87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834768" y="18518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E9A6F0D-A634-73D2-17E3-4C349DC8625C}"/>
                    </a:ext>
                  </a:extLst>
                </p14:cNvPr>
                <p14:cNvContentPartPr/>
                <p14:nvPr/>
              </p14:nvContentPartPr>
              <p14:xfrm>
                <a:off x="7975888" y="1784542"/>
                <a:ext cx="297000" cy="3384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E9A6F0D-A634-73D2-17E3-4C349DC8625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966888" y="1775542"/>
                  <a:ext cx="314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227411E-BCEA-370E-0929-DCABD3889365}"/>
                    </a:ext>
                  </a:extLst>
                </p14:cNvPr>
                <p14:cNvContentPartPr/>
                <p14:nvPr/>
              </p14:nvContentPartPr>
              <p14:xfrm>
                <a:off x="7975888" y="1707142"/>
                <a:ext cx="208800" cy="1267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227411E-BCEA-370E-0929-DCABD3889365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966888" y="1698142"/>
                  <a:ext cx="226440" cy="14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42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Sherif Tawfik</dc:creator>
  <cp:lastModifiedBy>Sherif Tawfik</cp:lastModifiedBy>
  <cp:revision>1</cp:revision>
  <dcterms:created xsi:type="dcterms:W3CDTF">2023-01-24T12:21:18Z</dcterms:created>
  <dcterms:modified xsi:type="dcterms:W3CDTF">2023-01-24T12:31:50Z</dcterms:modified>
</cp:coreProperties>
</file>