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2228-13E1-CB26-4D88-BC5EFAE39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4CF45-8914-294C-4285-A30B153E8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FADAC-9720-AA93-CF6E-1EC01DE1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ABEEC-8DBF-94B8-7207-58906CC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9259F-9E9A-40FF-5977-11FC67E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7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A536-3D83-BA93-8B6B-D475CA2B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86FAC-DE0B-52AE-C7AE-1916836C0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F7AEA-0EEA-3947-BE6D-536347D2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9E3B-0B98-7309-BCC8-22DD962F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9A1BF-2540-9EAF-2AB1-4B56F18CF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2B901-A5DB-0DBC-5AD4-EEFC5A085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8E49D5-19B3-284A-F001-16A63C51C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40BB8-3620-2D9F-CBBF-3082EB79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3CF1B-7893-7EFA-CE31-184E80E24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45835-8926-7CF7-9CAF-82CC7400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19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1BA2-5ECE-CC60-F346-88D65BB4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27DE8-AD34-98BF-90EF-9217AA347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1F151-0192-DD27-C2E6-B458446B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41D85-3CDB-4688-0256-C6DEC3EE1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D33-E177-0760-6E5F-0B8156D7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AD31-C41B-CD12-0817-255603F15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37284-9730-DE1D-466A-9847E4C75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50CEB-193B-FE22-E575-D45ACA48F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FA461-3388-647E-0C2E-1F25E730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848CF-7777-494E-6691-CA4EDC729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E9F5-369B-968D-A124-D562A90E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193B5-028C-1F9A-13AA-85464AB18E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61462-6321-CB74-F52C-509186B08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E00F1-151A-C27D-5E0D-FB212C36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C0DAD-64D8-CE9A-FC6E-5AED312E0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1F051-20A2-1EF2-6F64-34FC019D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1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2F96-D845-621A-DFFB-07460CF9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8DC9C-6488-9523-94E7-0E3C065F8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D6589-0270-5690-90EA-D6DCEB031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7D137-32E7-40B3-6339-88792B999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E96FD-66A4-BDB6-70FF-D134A875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E10913-ED16-21E5-F1A7-7DEBAB8D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14AD9-B15B-B905-AB53-5E1D725C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C34B5-92C7-32A2-1183-94243F57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ED38-4205-2438-EBE3-CEF6AE0F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CE83C2-57D7-7367-8F54-B331DA2E0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561BC-EAB1-41ED-FBCF-56F929992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1AABC-2AE4-4FA9-57CA-F9781DC3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24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014D1B-EB77-AB78-14E1-327A392E3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9ECC8-5A6F-169E-B731-5F3AD9B3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5E294-1EA4-5906-AAF9-6D1DEB55B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A1F0D-3B5C-E453-50E7-2D57ABB9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FA4E0-A8C4-FE73-028D-BD7271AE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6D8DF-4526-0B2C-F805-ECDF136E57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C58D8-5E2B-C914-6182-AC12BDCB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94665-99AD-DE47-BACF-F7963865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C1F46-B8AC-9C46-C5D6-436A7C56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7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3009-57F5-E0DC-AEB3-ECABEA0D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49443A-3AFC-4C56-6662-0F6FD2A207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27BD2-1AE2-9FCB-5A61-1536B0E6F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C0535-40FD-3618-0B24-E31DAA40D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236E-9533-62DB-B37D-41EC393E6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F946D-80C5-52D3-ADF3-D6D2725DA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96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90770-4AA4-3167-369B-52F050378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65405-733F-503B-AF00-96237B214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36289-623A-4906-1746-92C6DA5C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B083A-8D80-40E7-9209-9BB1DEFAD03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DB774-6A6F-10DD-6317-DF9F6FFF63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86BD-2F0E-D5C6-7CB5-F183E5BB4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5187-6D6C-4A18-9563-8FC7B16B4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677BF-49C6-EAE2-2D1C-3EE74753DF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619F83-ED09-8529-754B-E2B5BAC7C1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2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sheheryar</dc:creator>
  <cp:lastModifiedBy>sheheryar</cp:lastModifiedBy>
  <cp:revision>1</cp:revision>
  <dcterms:created xsi:type="dcterms:W3CDTF">2024-08-10T22:32:40Z</dcterms:created>
  <dcterms:modified xsi:type="dcterms:W3CDTF">2024-08-10T22:32:45Z</dcterms:modified>
</cp:coreProperties>
</file>